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62" r:id="rId9"/>
    <p:sldId id="263" r:id="rId10"/>
    <p:sldId id="274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933056"/>
            <a:ext cx="5120640" cy="2304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Откуда</a:t>
            </a:r>
            <a:br>
              <a:rPr lang="ru-RU" sz="8000" dirty="0" smtClean="0"/>
            </a:br>
            <a:r>
              <a:rPr lang="ru-RU" sz="8000" dirty="0" smtClean="0"/>
              <a:t> к</a:t>
            </a:r>
            <a:br>
              <a:rPr lang="ru-RU" sz="8000" dirty="0" smtClean="0"/>
            </a:br>
            <a:r>
              <a:rPr lang="ru-RU" sz="8000" dirty="0" smtClean="0"/>
              <a:t> нам </a:t>
            </a:r>
            <a:br>
              <a:rPr lang="ru-RU" sz="8000" dirty="0" smtClean="0"/>
            </a:br>
            <a:r>
              <a:rPr lang="ru-RU" sz="8000" dirty="0" smtClean="0"/>
              <a:t>хлеб пришел</a:t>
            </a:r>
            <a:endParaRPr lang="ru-RU" sz="8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19739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endParaRPr lang="ru-RU" sz="2000" b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14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81502" cy="545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1882" y="5672054"/>
            <a:ext cx="78305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На мельнице  </a:t>
            </a:r>
            <a:r>
              <a:rPr lang="ru-RU" sz="2800" dirty="0"/>
              <a:t>зерно перетирают – мелят и получают муку</a:t>
            </a:r>
          </a:p>
        </p:txBody>
      </p:sp>
    </p:spTree>
    <p:extLst>
      <p:ext uri="{BB962C8B-B14F-4D97-AF65-F5344CB8AC3E}">
        <p14:creationId xmlns:p14="http://schemas.microsoft.com/office/powerpoint/2010/main" xmlns="" val="51308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0"/>
            <a:ext cx="9648372" cy="6850606"/>
          </a:xfrm>
        </p:spPr>
      </p:pic>
    </p:spTree>
    <p:extLst>
      <p:ext uri="{BB962C8B-B14F-4D97-AF65-F5344CB8AC3E}">
        <p14:creationId xmlns:p14="http://schemas.microsoft.com/office/powerpoint/2010/main" xmlns="" val="50272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582" y="0"/>
            <a:ext cx="9166581" cy="6874936"/>
          </a:xfrm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Это мука. Мы можем купить ее в магазине.</a:t>
            </a:r>
          </a:p>
        </p:txBody>
      </p:sp>
    </p:spTree>
    <p:extLst>
      <p:ext uri="{BB962C8B-B14F-4D97-AF65-F5344CB8AC3E}">
        <p14:creationId xmlns:p14="http://schemas.microsoft.com/office/powerpoint/2010/main" xmlns="" val="34354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04664"/>
            <a:ext cx="5619750" cy="3981450"/>
          </a:xfrm>
        </p:spPr>
      </p:pic>
      <p:pic>
        <p:nvPicPr>
          <p:cNvPr id="2050" name="Picture 2" descr="C:\Users\User\Desktop\картинки для презентации\9805232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0308" y="3284984"/>
            <a:ext cx="5043692" cy="343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581128"/>
            <a:ext cx="4139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</a:t>
            </a:r>
            <a:r>
              <a:rPr lang="ru-RU" sz="2800" dirty="0"/>
              <a:t>муку добавляют воду и другие продукты и замешивают тесто</a:t>
            </a:r>
          </a:p>
        </p:txBody>
      </p:sp>
    </p:spTree>
    <p:extLst>
      <p:ext uri="{BB962C8B-B14F-4D97-AF65-F5344CB8AC3E}">
        <p14:creationId xmlns:p14="http://schemas.microsoft.com/office/powerpoint/2010/main" xmlns="" val="10410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8328216" cy="5031630"/>
          </a:xfrm>
        </p:spPr>
      </p:pic>
      <p:sp>
        <p:nvSpPr>
          <p:cNvPr id="2" name="Прямоугольник 1"/>
          <p:cNvSpPr/>
          <p:nvPr/>
        </p:nvSpPr>
        <p:spPr>
          <a:xfrm>
            <a:off x="3635896" y="6093296"/>
            <a:ext cx="20441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А это </a:t>
            </a:r>
            <a:r>
              <a:rPr lang="ru-RU" sz="2800" dirty="0" smtClean="0"/>
              <a:t>тесто!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2318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29232" cy="6814138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5903893"/>
            <a:ext cx="9324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Из теста лепят хлеб, булочки, </a:t>
            </a:r>
            <a:r>
              <a:rPr lang="ru-RU" sz="2800" dirty="0" smtClean="0"/>
              <a:t>лепешки и выпекают в специальных печах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492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5575" y="0"/>
            <a:ext cx="9115360" cy="6878781"/>
          </a:xfrm>
        </p:spPr>
      </p:pic>
    </p:spTree>
    <p:extLst>
      <p:ext uri="{BB962C8B-B14F-4D97-AF65-F5344CB8AC3E}">
        <p14:creationId xmlns:p14="http://schemas.microsoft.com/office/powerpoint/2010/main" xmlns="" val="12228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72400" cy="61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44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5175250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69888"/>
            <a:ext cx="4555604" cy="301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419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Хлеб, калач, батоны, булки</a:t>
            </a:r>
          </a:p>
          <a:p>
            <a:r>
              <a:rPr lang="ru-RU" sz="4800" dirty="0" smtClean="0"/>
              <a:t>Не добудешь на прогулке,</a:t>
            </a:r>
          </a:p>
          <a:p>
            <a:r>
              <a:rPr lang="ru-RU" sz="4800" dirty="0" smtClean="0"/>
              <a:t>Люди хлеб в полях лелеют,</a:t>
            </a:r>
          </a:p>
          <a:p>
            <a:r>
              <a:rPr lang="ru-RU" sz="4800" dirty="0" smtClean="0"/>
              <a:t>Сил для хлеба не жалеют!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01008"/>
            <a:ext cx="4674096" cy="311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363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9" y="162246"/>
            <a:ext cx="8068386" cy="6073455"/>
          </a:xfrm>
        </p:spPr>
      </p:pic>
    </p:spTree>
    <p:extLst>
      <p:ext uri="{BB962C8B-B14F-4D97-AF65-F5344CB8AC3E}">
        <p14:creationId xmlns:p14="http://schemas.microsoft.com/office/powerpoint/2010/main" xmlns="" val="290571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0648"/>
            <a:ext cx="8536098" cy="6338803"/>
          </a:xfrm>
        </p:spPr>
      </p:pic>
      <p:sp>
        <p:nvSpPr>
          <p:cNvPr id="3" name="Прямоугольник 2"/>
          <p:cNvSpPr/>
          <p:nvPr/>
        </p:nvSpPr>
        <p:spPr>
          <a:xfrm>
            <a:off x="539552" y="5229200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Весной </a:t>
            </a:r>
            <a:r>
              <a:rPr lang="ru-RU" sz="2800" dirty="0" smtClean="0"/>
              <a:t>трактором </a:t>
            </a:r>
            <a:r>
              <a:rPr lang="ru-RU" sz="2800" dirty="0"/>
              <a:t>пашут землю и </a:t>
            </a:r>
            <a:r>
              <a:rPr lang="ru-RU" sz="2800" dirty="0" smtClean="0"/>
              <a:t>во вспаханную землю сеют пшеницу.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33284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8676456" cy="5544616"/>
          </a:xfrm>
        </p:spPr>
      </p:pic>
      <p:sp>
        <p:nvSpPr>
          <p:cNvPr id="3" name="Прямоугольник 2"/>
          <p:cNvSpPr/>
          <p:nvPr/>
        </p:nvSpPr>
        <p:spPr>
          <a:xfrm>
            <a:off x="611560" y="5733256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dirty="0"/>
              <a:t>Солнце светит, дождик идет. Вскоре на полях появляются зеленые ростки – всходы.</a:t>
            </a:r>
          </a:p>
        </p:txBody>
      </p:sp>
    </p:spTree>
    <p:extLst>
      <p:ext uri="{BB962C8B-B14F-4D97-AF65-F5344CB8AC3E}">
        <p14:creationId xmlns:p14="http://schemas.microsoft.com/office/powerpoint/2010/main" xmlns="" val="13028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03" y="-171400"/>
            <a:ext cx="9133420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903893"/>
            <a:ext cx="8820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Летом вырастают колоски, а в них много – много зерен.</a:t>
            </a:r>
          </a:p>
        </p:txBody>
      </p:sp>
    </p:spTree>
    <p:extLst>
      <p:ext uri="{BB962C8B-B14F-4D97-AF65-F5344CB8AC3E}">
        <p14:creationId xmlns:p14="http://schemas.microsoft.com/office/powerpoint/2010/main" xmlns="" val="257374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915"/>
            <a:ext cx="9133537" cy="6850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32656"/>
            <a:ext cx="57961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Осенью пшеничное поле кажется золотым!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19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1719"/>
            <a:ext cx="9144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371600" y="495371"/>
            <a:ext cx="72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Созревшую  пшеницу убирают специальными </a:t>
            </a:r>
            <a:r>
              <a:rPr lang="ru-RU" sz="2800" dirty="0">
                <a:solidFill>
                  <a:schemeClr val="bg1"/>
                </a:solidFill>
              </a:rPr>
              <a:t>машинами – комбайнами. </a:t>
            </a:r>
          </a:p>
        </p:txBody>
      </p:sp>
    </p:spTree>
    <p:extLst>
      <p:ext uri="{BB962C8B-B14F-4D97-AF65-F5344CB8AC3E}">
        <p14:creationId xmlns:p14="http://schemas.microsoft.com/office/powerpoint/2010/main" xmlns="" val="276542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0"/>
            <a:ext cx="9699058" cy="779639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836712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Зернышки достают из колосков – обмолачивают. Получается зерно. </a:t>
            </a:r>
          </a:p>
        </p:txBody>
      </p:sp>
    </p:spTree>
    <p:extLst>
      <p:ext uri="{BB962C8B-B14F-4D97-AF65-F5344CB8AC3E}">
        <p14:creationId xmlns:p14="http://schemas.microsoft.com/office/powerpoint/2010/main" xmlns="" val="306347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57" y="0"/>
            <a:ext cx="9117971" cy="6723590"/>
          </a:xfrm>
        </p:spPr>
      </p:pic>
      <p:sp>
        <p:nvSpPr>
          <p:cNvPr id="3" name="TextBox 2"/>
          <p:cNvSpPr txBox="1"/>
          <p:nvPr/>
        </p:nvSpPr>
        <p:spPr>
          <a:xfrm>
            <a:off x="539552" y="5301208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Здесь зерно сушат, готовят к дальнейшей переработке.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07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77</TotalTime>
  <Words>146</Words>
  <Application>Microsoft Office PowerPoint</Application>
  <PresentationFormat>Экран (4:3)</PresentationFormat>
  <Paragraphs>18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Soho</vt:lpstr>
      <vt:lpstr>Откуда  к  нам  хлеб пришел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к нам  хлеб пришел</dc:title>
  <dc:creator>User</dc:creator>
  <cp:lastModifiedBy>user</cp:lastModifiedBy>
  <cp:revision>17</cp:revision>
  <dcterms:created xsi:type="dcterms:W3CDTF">2014-01-24T02:04:53Z</dcterms:created>
  <dcterms:modified xsi:type="dcterms:W3CDTF">2018-05-29T09:42:38Z</dcterms:modified>
</cp:coreProperties>
</file>