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alerey-room.ru/images/042341_1385342621.png" TargetMode="External"/><Relationship Id="rId13" Type="http://schemas.openxmlformats.org/officeDocument/2006/relationships/hyperlink" Target="https://ds04.infourok.ru/uploads/ex/0deb/" TargetMode="External"/><Relationship Id="rId3" Type="http://schemas.openxmlformats.org/officeDocument/2006/relationships/hyperlink" Target="https://yandex.ru/images/search?text=%D0%B1%D0%BE%D0%BB%D0%BE%D1%82" TargetMode="External"/><Relationship Id="rId7" Type="http://schemas.openxmlformats.org/officeDocument/2006/relationships/hyperlink" Target="https://img-fotki.yandex.ru/get/" TargetMode="External"/><Relationship Id="rId12" Type="http://schemas.openxmlformats.org/officeDocument/2006/relationships/hyperlink" Target="http://img-fotki.yandex.ru/get/6427/47407354.bf9/0_123a83_cb3fb62d_orig.png" TargetMode="External"/><Relationship Id="rId2" Type="http://schemas.openxmlformats.org/officeDocument/2006/relationships/hyperlink" Target="https://previews.123rf.com/images/marcopolo/marcopolo0802/marcopolo080200034/2571642-vector-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ipart.coolclips.com/480/vectors/tf05044/CoolClips_anim0386.png" TargetMode="External"/><Relationship Id="rId11" Type="http://schemas.openxmlformats.org/officeDocument/2006/relationships/hyperlink" Target="http://&#1082;&#1072;&#1082;&#1085;&#1072;&#1091;&#1095;&#1080;&#1090;&#1100;&#1089;&#1103;&#1088;&#1080;&#1089;&#1086;&#1074;&#1072;&#1090;&#1100;.&#1088;&#1092;/%D1%80%D0%B8%D1%81%D0%BE%D0%B2%D0%B0%D0%BB%D0%BA%D0%B0/preview/svg12.png" TargetMode="External"/><Relationship Id="rId5" Type="http://schemas.openxmlformats.org/officeDocument/2006/relationships/hyperlink" Target="https://1ua.com.ua/manage/f" TargetMode="External"/><Relationship Id="rId15" Type="http://schemas.openxmlformats.org/officeDocument/2006/relationships/hyperlink" Target="https://img0.liveinternet.ru/images/attach/d/1/129/981/129981200_2318_poppies21142330.png" TargetMode="External"/><Relationship Id="rId10" Type="http://schemas.openxmlformats.org/officeDocument/2006/relationships/hyperlink" Target="http://razvitierebenka.info/wp-content/gallery/kartochki-frukty-ovoshhi-yagody" TargetMode="External"/><Relationship Id="rId4" Type="http://schemas.openxmlformats.org/officeDocument/2006/relationships/hyperlink" Target="http://boombob.ru/resize.php?id=156234&amp;num=3&amp;width=515&amp;height=356.55166666667" TargetMode="External"/><Relationship Id="rId9" Type="http://schemas.openxmlformats.org/officeDocument/2006/relationships/hyperlink" Target="https://img1.liveinternet.ru/" TargetMode="External"/><Relationship Id="rId14" Type="http://schemas.openxmlformats.org/officeDocument/2006/relationships/hyperlink" Target="http://img-fotki.yandex.ru/get/9065/47407354.c89/0_12bea7_eca229a5_orig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6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microsoft.com/office/2007/relationships/hdphoto" Target="../media/hdphoto7.wdp"/><Relationship Id="rId12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12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microsoft.com/office/2007/relationships/hdphoto" Target="../media/hdphoto9.wdp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12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microsoft.com/office/2007/relationships/hdphoto" Target="../media/hdphoto9.wdp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12" Type="http://schemas.openxmlformats.org/officeDocument/2006/relationships/image" Target="../media/image28.png"/><Relationship Id="rId2" Type="http://schemas.openxmlformats.org/officeDocument/2006/relationships/image" Target="../media/image6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microsoft.com/office/2007/relationships/hdphoto" Target="../media/hdphoto9.wdp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628800"/>
            <a:ext cx="6103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«ПОЛЕВЫЕ ЦВЕТЫ»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3501008"/>
            <a:ext cx="2820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Дуболазова С.Ю.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Составьте предложение по схеме.</a:t>
            </a:r>
            <a:endParaRPr lang="ru-RU" dirty="0"/>
          </a:p>
        </p:txBody>
      </p:sp>
      <p:sp>
        <p:nvSpPr>
          <p:cNvPr id="3" name="Фигура, имеющая форму буквы L 2"/>
          <p:cNvSpPr/>
          <p:nvPr/>
        </p:nvSpPr>
        <p:spPr>
          <a:xfrm>
            <a:off x="323529" y="1844824"/>
            <a:ext cx="3240360" cy="864096"/>
          </a:xfrm>
          <a:prstGeom prst="corner">
            <a:avLst>
              <a:gd name="adj1" fmla="val 29769"/>
              <a:gd name="adj2" fmla="val 28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3923928" y="1844824"/>
            <a:ext cx="3379428" cy="1394637"/>
          </a:xfrm>
          <a:prstGeom prst="mathMinus">
            <a:avLst>
              <a:gd name="adj1" fmla="val 19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84368" y="3814381"/>
            <a:ext cx="292980" cy="265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323529" y="3239461"/>
            <a:ext cx="2304256" cy="864096"/>
          </a:xfrm>
          <a:prstGeom prst="corner">
            <a:avLst>
              <a:gd name="adj1" fmla="val 29769"/>
              <a:gd name="adj2" fmla="val 28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5004048" y="3249698"/>
            <a:ext cx="2736304" cy="1394637"/>
          </a:xfrm>
          <a:prstGeom prst="mathMinus">
            <a:avLst>
              <a:gd name="adj1" fmla="val 19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76105" y="3239461"/>
            <a:ext cx="2664296" cy="1394637"/>
          </a:xfrm>
          <a:prstGeom prst="mathMinus">
            <a:avLst>
              <a:gd name="adj1" fmla="val 19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77348" y="5937899"/>
            <a:ext cx="292980" cy="265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Фигура, имеющая форму буквы L 16"/>
          <p:cNvSpPr/>
          <p:nvPr/>
        </p:nvSpPr>
        <p:spPr>
          <a:xfrm>
            <a:off x="323528" y="5358134"/>
            <a:ext cx="2049371" cy="864096"/>
          </a:xfrm>
          <a:prstGeom prst="corner">
            <a:avLst>
              <a:gd name="adj1" fmla="val 29769"/>
              <a:gd name="adj2" fmla="val 28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5971208" y="5375420"/>
            <a:ext cx="2206140" cy="1394637"/>
          </a:xfrm>
          <a:prstGeom prst="mathMinus">
            <a:avLst>
              <a:gd name="adj1" fmla="val 19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4355976" y="5394920"/>
            <a:ext cx="1958694" cy="1394637"/>
          </a:xfrm>
          <a:prstGeom prst="mathMinus">
            <a:avLst>
              <a:gd name="adj1" fmla="val 19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2338604" y="5373216"/>
            <a:ext cx="2187794" cy="1394637"/>
          </a:xfrm>
          <a:prstGeom prst="mathMinus">
            <a:avLst>
              <a:gd name="adj1" fmla="val 19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996952"/>
            <a:ext cx="8784976" cy="163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910" y="5168598"/>
            <a:ext cx="8784976" cy="163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3" name="одуванчик" descr="https://ds04.infourok.ru/uploads/ex/0deb/0008725a-70f93e54/hello_html_m11c7ccd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29" y="808724"/>
            <a:ext cx="217955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7303356" y="2420888"/>
            <a:ext cx="29298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2488"/>
            <a:ext cx="914737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ИСТОЧНИКИ:</a:t>
            </a:r>
          </a:p>
          <a:p>
            <a:r>
              <a:rPr lang="ru-RU" dirty="0" smtClean="0"/>
              <a:t>Картинки:</a:t>
            </a:r>
          </a:p>
          <a:p>
            <a:r>
              <a:rPr lang="arn-CL" dirty="0">
                <a:hlinkClick r:id="rId2"/>
              </a:rPr>
              <a:t>https://</a:t>
            </a:r>
            <a:r>
              <a:rPr lang="arn-CL" sz="1200" dirty="0" smtClean="0">
                <a:hlinkClick r:id="rId2"/>
              </a:rPr>
              <a:t>previews.123rf.com/images/marcopolo/marcopolo0802/marcopolo080200034/2571642-vector-i</a:t>
            </a:r>
            <a:endParaRPr lang="ru-RU" sz="1200" dirty="0" smtClean="0"/>
          </a:p>
          <a:p>
            <a:r>
              <a:rPr lang="arn-CL" sz="1200" dirty="0" smtClean="0"/>
              <a:t>llustration-of-an-apple-orchard-Stock-Vector-trees.jpg</a:t>
            </a:r>
            <a:r>
              <a:rPr lang="ru-RU" sz="1200" dirty="0" smtClean="0"/>
              <a:t>; </a:t>
            </a:r>
            <a:r>
              <a:rPr lang="arn-CL" sz="1200" dirty="0">
                <a:hlinkClick r:id="rId3"/>
              </a:rPr>
              <a:t>https://yandex.ru/images/search?text=%</a:t>
            </a:r>
            <a:r>
              <a:rPr lang="arn-CL" sz="1200" dirty="0" smtClean="0">
                <a:hlinkClick r:id="rId3"/>
              </a:rPr>
              <a:t>D0%B1%D0%BE%D0%BB%D0%BE%D1%82</a:t>
            </a:r>
            <a:endParaRPr lang="ru-RU" sz="1200" dirty="0" smtClean="0"/>
          </a:p>
          <a:p>
            <a:r>
              <a:rPr lang="arn-CL" sz="1200" dirty="0" smtClean="0"/>
              <a:t>%</a:t>
            </a:r>
            <a:r>
              <a:rPr lang="arn-CL" sz="1200" dirty="0"/>
              <a:t>D0%BE%20%D0%BA%D0%B0%D1%80%D1%82%D0%B8%D0%BD%D0%BA%D0%B8%20%D0%B4%D0%BB%D1%8F%20%D0%B4%D0%B5</a:t>
            </a:r>
            <a:r>
              <a:rPr lang="arn-CL" sz="1200" dirty="0" smtClean="0"/>
              <a:t>%</a:t>
            </a:r>
            <a:endParaRPr lang="ru-RU" sz="1200" dirty="0" smtClean="0"/>
          </a:p>
          <a:p>
            <a:r>
              <a:rPr lang="arn-CL" sz="1200" dirty="0" smtClean="0"/>
              <a:t>D1%82%D0%B5%D0%B9&amp;img_url=https%3A%2F%2Fmultiurok.ru%2Fimg%2F357361%2Fimage_5aa636e9242fd.jpg&amp;pos=20&amp;rpt=</a:t>
            </a:r>
            <a:endParaRPr lang="ru-RU" sz="1200" dirty="0" smtClean="0"/>
          </a:p>
          <a:p>
            <a:r>
              <a:rPr lang="arn-CL" sz="1200" dirty="0" smtClean="0"/>
              <a:t>simage&amp;lr=51</a:t>
            </a:r>
            <a:r>
              <a:rPr lang="ru-RU" sz="1200" dirty="0" smtClean="0"/>
              <a:t>; </a:t>
            </a:r>
            <a:r>
              <a:rPr lang="arn-CL" sz="1200" dirty="0">
                <a:hlinkClick r:id="rId4"/>
              </a:rPr>
              <a:t>http://</a:t>
            </a:r>
            <a:r>
              <a:rPr lang="arn-CL" sz="1200" dirty="0" smtClean="0">
                <a:hlinkClick r:id="rId4"/>
              </a:rPr>
              <a:t>boombob.ru/resize.php?id=156234&amp;num=3&amp;width=515&amp;height=356.55166666667</a:t>
            </a:r>
            <a:r>
              <a:rPr lang="ru-RU" sz="1200" dirty="0" smtClean="0"/>
              <a:t>; </a:t>
            </a:r>
            <a:r>
              <a:rPr lang="arn-CL" sz="1200" dirty="0">
                <a:hlinkClick r:id="rId5"/>
              </a:rPr>
              <a:t>https://</a:t>
            </a:r>
            <a:r>
              <a:rPr lang="arn-CL" sz="1200" dirty="0" smtClean="0">
                <a:hlinkClick r:id="rId5"/>
              </a:rPr>
              <a:t>1ua.com.ua/manage/f</a:t>
            </a:r>
            <a:endParaRPr lang="ru-RU" sz="1200" dirty="0" smtClean="0"/>
          </a:p>
          <a:p>
            <a:r>
              <a:rPr lang="arn-CL" sz="1200" dirty="0" smtClean="0"/>
              <a:t>oto/201310/b7619920.jpg</a:t>
            </a:r>
            <a:r>
              <a:rPr lang="ru-RU" sz="1200" dirty="0" smtClean="0"/>
              <a:t>; </a:t>
            </a:r>
            <a:r>
              <a:rPr lang="arn-CL" sz="1200" dirty="0">
                <a:hlinkClick r:id="rId6"/>
              </a:rPr>
              <a:t>http://</a:t>
            </a:r>
            <a:r>
              <a:rPr lang="arn-CL" sz="1200" dirty="0" smtClean="0">
                <a:hlinkClick r:id="rId6"/>
              </a:rPr>
              <a:t>clipart.coolclips.com/480/vectors/tf05044/CoolClips_anim0386.png</a:t>
            </a:r>
            <a:r>
              <a:rPr lang="ru-RU" sz="1200" dirty="0" smtClean="0"/>
              <a:t>;</a:t>
            </a:r>
            <a:r>
              <a:rPr lang="arn-CL" sz="1200" dirty="0"/>
              <a:t> </a:t>
            </a:r>
            <a:r>
              <a:rPr lang="arn-CL" sz="1200" dirty="0">
                <a:hlinkClick r:id="rId7"/>
              </a:rPr>
              <a:t>https://img-fotki.yandex.ru/get</a:t>
            </a:r>
            <a:r>
              <a:rPr lang="arn-CL" sz="1200" dirty="0" smtClean="0">
                <a:hlinkClick r:id="rId7"/>
              </a:rPr>
              <a:t>/</a:t>
            </a:r>
            <a:endParaRPr lang="ru-RU" sz="1200" dirty="0" smtClean="0"/>
          </a:p>
          <a:p>
            <a:r>
              <a:rPr lang="arn-CL" sz="1200" dirty="0" smtClean="0"/>
              <a:t>3214/134091466.286/0_12b51c_f720b8e_L</a:t>
            </a:r>
            <a:r>
              <a:rPr lang="ru-RU" sz="1200" dirty="0" smtClean="0"/>
              <a:t>; </a:t>
            </a:r>
            <a:r>
              <a:rPr lang="arn-CL" sz="1200" dirty="0">
                <a:hlinkClick r:id="rId8"/>
              </a:rPr>
              <a:t>http://</a:t>
            </a:r>
            <a:r>
              <a:rPr lang="arn-CL" sz="1200" dirty="0" smtClean="0">
                <a:hlinkClick r:id="rId8"/>
              </a:rPr>
              <a:t>galerey-room.ru/images/042341_1385342621.png</a:t>
            </a:r>
            <a:r>
              <a:rPr lang="ru-RU" sz="1200" dirty="0" smtClean="0"/>
              <a:t>; </a:t>
            </a:r>
            <a:r>
              <a:rPr lang="arn-CL" sz="1200" dirty="0">
                <a:hlinkClick r:id="rId9"/>
              </a:rPr>
              <a:t>https://img1.liveinternet.ru</a:t>
            </a:r>
            <a:r>
              <a:rPr lang="arn-CL" sz="1200" dirty="0" smtClean="0">
                <a:hlinkClick r:id="rId9"/>
              </a:rPr>
              <a:t>/</a:t>
            </a:r>
            <a:endParaRPr lang="ru-RU" sz="1200" dirty="0" smtClean="0"/>
          </a:p>
          <a:p>
            <a:r>
              <a:rPr lang="arn-CL" sz="1200" dirty="0" smtClean="0"/>
              <a:t>images/attach/c/11/127/686/127686143_juehxbrb_2.png</a:t>
            </a:r>
            <a:r>
              <a:rPr lang="ru-RU" sz="1200" dirty="0" smtClean="0"/>
              <a:t>; </a:t>
            </a:r>
            <a:r>
              <a:rPr lang="arn-CL" sz="1200" dirty="0">
                <a:hlinkClick r:id="rId10"/>
              </a:rPr>
              <a:t>http://</a:t>
            </a:r>
            <a:r>
              <a:rPr lang="arn-CL" sz="1200" dirty="0" smtClean="0">
                <a:hlinkClick r:id="rId10"/>
              </a:rPr>
              <a:t>razvitierebenka.info/wp-content/gallery/kartochki-frukty-ovoshhi-yagody</a:t>
            </a:r>
            <a:endParaRPr lang="ru-RU" sz="1200" dirty="0" smtClean="0"/>
          </a:p>
          <a:p>
            <a:r>
              <a:rPr lang="arn-CL" sz="1200" dirty="0" smtClean="0"/>
              <a:t>/%</a:t>
            </a:r>
            <a:r>
              <a:rPr lang="arn-CL" sz="1200" dirty="0"/>
              <a:t>D0%BB%D1%83%D0%BA.png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ЦВЕТЫ: </a:t>
            </a:r>
            <a:r>
              <a:rPr lang="arn-CL" sz="1200" dirty="0">
                <a:hlinkClick r:id="rId11"/>
              </a:rPr>
              <a:t>http://</a:t>
            </a:r>
            <a:r>
              <a:rPr lang="ru-RU" sz="1200" dirty="0" err="1">
                <a:hlinkClick r:id="rId11"/>
              </a:rPr>
              <a:t>какнаучитьсярисовать.рф</a:t>
            </a:r>
            <a:r>
              <a:rPr lang="ru-RU" sz="1200" dirty="0">
                <a:hlinkClick r:id="rId11"/>
              </a:rPr>
              <a:t>/%</a:t>
            </a:r>
            <a:r>
              <a:rPr lang="arn-CL" sz="1200" dirty="0" smtClean="0">
                <a:hlinkClick r:id="rId11"/>
              </a:rPr>
              <a:t>D1%80%D0%B8%D1%81%D0%BE%D0%B2%D0%B0%D0%BB%D0%BA%D0%B0/preview/svg12.png</a:t>
            </a:r>
            <a:r>
              <a:rPr lang="ru-RU" sz="1200" dirty="0" smtClean="0"/>
              <a:t>;</a:t>
            </a:r>
          </a:p>
          <a:p>
            <a:r>
              <a:rPr lang="arn-CL" sz="1200" dirty="0">
                <a:hlinkClick r:id="rId12"/>
              </a:rPr>
              <a:t>http://</a:t>
            </a:r>
            <a:r>
              <a:rPr lang="arn-CL" sz="1200" dirty="0" smtClean="0">
                <a:hlinkClick r:id="rId12"/>
              </a:rPr>
              <a:t>img-fotki.yandex.ru/get/6427/47407354.bf9/0_123a83_cb3fb62d_orig.png</a:t>
            </a:r>
            <a:r>
              <a:rPr lang="ru-RU" sz="1200" dirty="0" smtClean="0"/>
              <a:t>; </a:t>
            </a:r>
            <a:r>
              <a:rPr lang="arn-CL" sz="1200" dirty="0">
                <a:hlinkClick r:id="rId13"/>
              </a:rPr>
              <a:t>https://ds04.infourok.ru/uploads/ex/0deb</a:t>
            </a:r>
            <a:r>
              <a:rPr lang="arn-CL" sz="1200" dirty="0" smtClean="0">
                <a:hlinkClick r:id="rId13"/>
              </a:rPr>
              <a:t>/</a:t>
            </a:r>
            <a:endParaRPr lang="ru-RU" sz="1200" dirty="0" smtClean="0"/>
          </a:p>
          <a:p>
            <a:r>
              <a:rPr lang="arn-CL" sz="1200" dirty="0" smtClean="0"/>
              <a:t>0008725a-70f93e54/hello_html_m11c7ccd9.png</a:t>
            </a:r>
            <a:r>
              <a:rPr lang="ru-RU" sz="1200" dirty="0" smtClean="0"/>
              <a:t>; </a:t>
            </a:r>
            <a:r>
              <a:rPr lang="arn-CL" sz="1200" dirty="0">
                <a:hlinkClick r:id="rId14"/>
              </a:rPr>
              <a:t>http://</a:t>
            </a:r>
            <a:r>
              <a:rPr lang="arn-CL" sz="1200" dirty="0" smtClean="0">
                <a:hlinkClick r:id="rId14"/>
              </a:rPr>
              <a:t>img-fotki.yandex.ru/get/9065/47407354.c89/0_12bea7_eca229a5_orig.png</a:t>
            </a:r>
            <a:r>
              <a:rPr lang="ru-RU" sz="1200" dirty="0" smtClean="0"/>
              <a:t>;</a:t>
            </a:r>
          </a:p>
          <a:p>
            <a:r>
              <a:rPr lang="arn-CL" sz="1200" dirty="0">
                <a:hlinkClick r:id="rId15"/>
              </a:rPr>
              <a:t>https://</a:t>
            </a:r>
            <a:r>
              <a:rPr lang="arn-CL" sz="1200" dirty="0" smtClean="0">
                <a:hlinkClick r:id="rId15"/>
              </a:rPr>
              <a:t>img0.liveinternet.ru/images/attach/d/1/129/981/129981200_2318_poppies21142330.png</a:t>
            </a:r>
            <a:r>
              <a:rPr lang="ru-RU" sz="1200" dirty="0" smtClean="0"/>
              <a:t>;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5650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4583"/>
            <a:ext cx="438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Подумай и ответь, где какие цветы растут?</a:t>
            </a:r>
            <a:endParaRPr lang="ru-RU" dirty="0"/>
          </a:p>
        </p:txBody>
      </p:sp>
      <p:pic>
        <p:nvPicPr>
          <p:cNvPr id="1028" name="Picture 4" descr="http://chistova.dmdou12.edumsko.ru/uploads/6000/21693/persona/news/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79"/>
            <a:ext cx="4248472" cy="27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36912"/>
            <a:ext cx="1016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ЛЕС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boombob.ru/resize.php?id=156234&amp;num=3&amp;width=515&amp;height=356.551666666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379949"/>
            <a:ext cx="4272410" cy="30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01.ru/files/users/images/3d/58/3d58dd9b2a08c584f14bd51e90c8ca5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6"/>
          <a:stretch/>
        </p:blipFill>
        <p:spPr bwMode="auto">
          <a:xfrm>
            <a:off x="4566034" y="548680"/>
            <a:ext cx="4228342" cy="27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media.istockphoto.com/vectors/orchard-vector-id165800446?k=6&amp;m=165800446&amp;s=612x612&amp;w=0&amp;h=fv7o6hErHG7WuHLsILgcDVsfaQ4vKf47WTUqTkfoUnM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s://media.istockphoto.com/vectors/orchard-vector-id165800446?k=6&amp;m=165800446&amp;s=612x612&amp;w=0&amp;h=fv7o6hErHG7WuHLsILgcDVsfaQ4vKf47WTUqTkfoUnM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previews.123rf.com/images/marcopolo/marcopolo0802/marcopolo080200034/2571642-vector-illustration-of-an-apple-orchard-Stock-Vector-tre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/>
          <a:stretch/>
        </p:blipFill>
        <p:spPr bwMode="auto">
          <a:xfrm>
            <a:off x="4566034" y="3344798"/>
            <a:ext cx="4228342" cy="30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83174" y="3379949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САД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3881" y="2550899"/>
            <a:ext cx="2048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БОЛОТО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196" y="3395112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ЛУГ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40" name="Picture 16" descr="https://1ua.com.ua/manage/foto/201310/b76199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5" y="510856"/>
            <a:ext cx="8614947" cy="63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s://1ua.com.ua/manage/foto/201310/b7619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4" y="116632"/>
            <a:ext cx="884022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4624"/>
            <a:ext cx="8389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Посмотри, как много цветов было в поле. Отгадай загадку, по тени найди цветок и </a:t>
            </a:r>
          </a:p>
          <a:p>
            <a:r>
              <a:rPr lang="ru-RU" dirty="0" smtClean="0"/>
              <a:t>щёлкни по картинке левой кнопкой мыши.</a:t>
            </a:r>
            <a:endParaRPr lang="ru-RU" dirty="0"/>
          </a:p>
        </p:txBody>
      </p:sp>
      <p:pic>
        <p:nvPicPr>
          <p:cNvPr id="2050" name="Picture 2" descr="http://xn--80aaah3aakb1anulckhg2eyei6c.xn--p1ai/%D1%80%D0%B8%D1%81%D0%BE%D0%B2%D0%B0%D0%BB%D0%BA%D0%B0/preview/svg12.pn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9" r="18568"/>
          <a:stretch/>
        </p:blipFill>
        <p:spPr bwMode="auto">
          <a:xfrm>
            <a:off x="187314" y="1543986"/>
            <a:ext cx="1625424" cy="25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6427/47407354.bf9/0_123a83_cb3fb62d_orig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30855"/>
            <a:ext cx="2223292" cy="25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4.infourok.ru/uploads/ex/0deb/0008725a-70f93e54/hello_html_m11c7ccd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18" y="4487348"/>
            <a:ext cx="2771384" cy="21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.depositphotos.com/1794911/1406/i/950/depositphotos_14067989-stock-photo-bell-flower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8" b="96243" l="18768" r="7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4" r="21428"/>
          <a:stretch/>
        </p:blipFill>
        <p:spPr bwMode="auto">
          <a:xfrm flipH="1">
            <a:off x="7020272" y="1543986"/>
            <a:ext cx="1795868" cy="27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-fotki.yandex.ru/get/6713/47407354.c3d/0_127f04_cb68e968_orig.png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27" y="2690311"/>
            <a:ext cx="23291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-fotki.yandex.ru/get/9065/47407354.c89/0_12bea7_eca229a5_orig.png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73" y="1712187"/>
            <a:ext cx="1410644" cy="25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mg0.liveinternet.ru/images/attach/d/1/129/981/129981200_2318_poppies21142330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27404"/>
            <a:ext cx="1605337" cy="21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xn--80aaah3aakb1anulckhg2eyei6c.xn--p1ai/%D1%80%D0%B8%D1%81%D0%BE%D0%B2%D0%B0%D0%BB%D0%BA%D0%B0/preview/svg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9" r="18568"/>
          <a:stretch/>
        </p:blipFill>
        <p:spPr bwMode="auto">
          <a:xfrm>
            <a:off x="179512" y="1556792"/>
            <a:ext cx="1625424" cy="25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img-fotki.yandex.ru/get/6713/47407354.c3d/0_127f04_cb68e968_or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90311"/>
            <a:ext cx="23291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img-fotki.yandex.ru/get/9065/47407354.c89/0_12bea7_eca229a5_ori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24397"/>
            <a:ext cx="1410644" cy="25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st.depositphotos.com/1794911/1406/i/950/depositphotos_14067989-stock-photo-bell-flower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8" b="96243" l="18768" r="7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4" r="21428"/>
          <a:stretch/>
        </p:blipFill>
        <p:spPr bwMode="auto">
          <a:xfrm flipH="1">
            <a:off x="7020272" y="1543986"/>
            <a:ext cx="1795868" cy="27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img-fotki.yandex.ru/get/6427/47407354.bf9/0_123a83_cb3fb62d_ori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16541"/>
            <a:ext cx="2223292" cy="25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ds04.infourok.ru/uploads/ex/0deb/0008725a-70f93e54/hello_html_m11c7ccd9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18" y="4471905"/>
            <a:ext cx="2771384" cy="21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s://img0.liveinternet.ru/images/attach/d/1/129/981/129981200_2318_poppies2114233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437112"/>
            <a:ext cx="1605337" cy="21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0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фон" descr="https://1ua.com.ua/manage/foto/201310/b7619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4" y="116632"/>
            <a:ext cx="884022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василек" descr="http://xn--80aaah3aakb1anulckhg2eyei6c.xn--p1ai/%D1%80%D0%B8%D1%81%D0%BE%D0%B2%D0%B0%D0%BB%D0%BA%D0%B0/preview/svg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9" r="18568"/>
          <a:stretch/>
        </p:blipFill>
        <p:spPr bwMode="auto">
          <a:xfrm>
            <a:off x="2618725" y="2929094"/>
            <a:ext cx="1039489" cy="163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073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поле растут и большие цветы и маленькие цветочки. Я называю большие цветы и а ты называй маленькие и собирай их в корзину.</a:t>
            </a:r>
            <a:endParaRPr lang="ru-RU" dirty="0"/>
          </a:p>
        </p:txBody>
      </p:sp>
      <p:pic>
        <p:nvPicPr>
          <p:cNvPr id="5" name="ром" descr="http://img-fotki.yandex.ru/get/9065/47407354.c89/0_12bea7_eca229a5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48" y="2590266"/>
            <a:ext cx="891870" cy="16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ол" descr="http://st.depositphotos.com/1794911/1406/i/950/depositphotos_14067989-stock-photo-bell-flow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68" b="96243" l="18768" r="7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4" r="21428"/>
          <a:stretch/>
        </p:blipFill>
        <p:spPr bwMode="auto">
          <a:xfrm flipH="1">
            <a:off x="5148064" y="2652199"/>
            <a:ext cx="1265239" cy="19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мак" descr="https://img0.liveinternet.ru/images/attach/d/1/129/981/129981200_2318_poppies211423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47" y="2680067"/>
            <a:ext cx="1197492" cy="16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ландыш" descr="http://img-fotki.yandex.ru/get/6713/47407354.c3d/0_127f04_cb68e968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64" y="4803372"/>
            <a:ext cx="1742661" cy="1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дуванчик" descr="https://ds04.infourok.ru/uploads/ex/0deb/0008725a-70f93e54/hello_html_m11c7ccd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40" y="5347034"/>
            <a:ext cx="1667690" cy="132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незабудка" descr="http://img-fotki.yandex.ru/get/6427/47407354.bf9/0_123a83_cb3fb62d_or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47" y="4571399"/>
            <a:ext cx="1750140" cy="20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oollady.ru/pic/0004/011/44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4" y="3747681"/>
            <a:ext cx="2431411" cy="28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8733 0.2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2948E-6 L -0.29132 0.276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56069E-6 L -0.5809 0.193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5" y="9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7341E-6 L -0.69201 0.168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01" y="8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2948E-6 L -0.63836 -0.092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27" y="-4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185E-6 L -0.80104 -0.17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52" y="-8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фон" descr="https://1ua.com.ua/manage/foto/201310/b7619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4" y="116632"/>
            <a:ext cx="884022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василек" descr="http://xn--80aaah3aakb1anulckhg2eyei6c.xn--p1ai/%D1%80%D0%B8%D1%81%D0%BE%D0%B2%D0%B0%D0%BB%D0%BA%D0%B0/preview/svg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9" r="18568"/>
          <a:stretch/>
        </p:blipFill>
        <p:spPr bwMode="auto">
          <a:xfrm>
            <a:off x="398690" y="4571400"/>
            <a:ext cx="1304996" cy="205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07340"/>
            <a:ext cx="877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полевым цветам прилетели насекомые: жук, пчела, бабочка. Каждое насекомое сядет только на тот цветок, в котором столько же слогов, сколько в названии насекомого. Подумай, куда сядет жук и щёлкни по цветку левой кнопкой мыши.</a:t>
            </a:r>
            <a:endParaRPr lang="ru-RU" dirty="0"/>
          </a:p>
        </p:txBody>
      </p:sp>
      <p:pic>
        <p:nvPicPr>
          <p:cNvPr id="5" name="ром" descr="http://img-fotki.yandex.ru/get/9065/47407354.c89/0_12bea7_eca229a5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60" y="2784840"/>
            <a:ext cx="891870" cy="16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ол" descr="http://st.depositphotos.com/1794911/1406/i/950/depositphotos_14067989-stock-photo-bell-flow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68" b="96243" l="18768" r="7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4" r="21428"/>
          <a:stretch/>
        </p:blipFill>
        <p:spPr bwMode="auto">
          <a:xfrm flipH="1">
            <a:off x="3608679" y="2534296"/>
            <a:ext cx="1265239" cy="19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мак" descr="https://img0.liveinternet.ru/images/attach/d/1/129/981/129981200_2318_poppies211423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62" y="2749375"/>
            <a:ext cx="1197492" cy="16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ландыш" descr="http://img-fotki.yandex.ru/get/6713/47407354.c3d/0_127f04_cb68e968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60" y="4793254"/>
            <a:ext cx="1949269" cy="180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дуванчик" descr="https://ds04.infourok.ru/uploads/ex/0deb/0008725a-70f93e54/hello_html_m11c7ccd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31" y="4984883"/>
            <a:ext cx="2070677" cy="16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незабудка" descr="http://img-fotki.yandex.ru/get/6427/47407354.bf9/0_123a83_cb3fb62d_or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23" y="4571399"/>
            <a:ext cx="1750140" cy="20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жук" descr="http://clipart.coolclips.com/480/vectors/tf05044/CoolClips_anim038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01" y="1484784"/>
            <a:ext cx="1724982" cy="132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пчела" descr="https://img-fotki.yandex.ru/get/3214/134091466.286/0_12b51c_f720b8e_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5840" y="676228"/>
            <a:ext cx="1347090" cy="16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бабочка" descr="http://galerey-room.ru/images/042341_138534262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32" y="1691255"/>
            <a:ext cx="2001370" cy="18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8382E-6 L -0.18437 0.11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5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фон" descr="https://1ua.com.ua/manage/foto/201310/b7619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4" y="116632"/>
            <a:ext cx="884022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василек" descr="http://xn--80aaah3aakb1anulckhg2eyei6c.xn--p1ai/%D1%80%D0%B8%D1%81%D0%BE%D0%B2%D0%B0%D0%BB%D0%BA%D0%B0/preview/svg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9" r="18568"/>
          <a:stretch/>
        </p:blipFill>
        <p:spPr bwMode="auto">
          <a:xfrm>
            <a:off x="398690" y="4571400"/>
            <a:ext cx="1304996" cy="205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07340"/>
            <a:ext cx="877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полевым цветам прилетели насекомые: жук, пчела, бабочка. Каждое насекомое сядет только на тот цветок, в котором столько же слогов, сколько в названии насекомого. Как ты считаешь, на какой цветок сядет пчела?</a:t>
            </a:r>
            <a:endParaRPr lang="ru-RU" dirty="0"/>
          </a:p>
        </p:txBody>
      </p:sp>
      <p:pic>
        <p:nvPicPr>
          <p:cNvPr id="5" name="ром" descr="http://img-fotki.yandex.ru/get/9065/47407354.c89/0_12bea7_eca229a5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60" y="2784840"/>
            <a:ext cx="891870" cy="16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ол" descr="http://st.depositphotos.com/1794911/1406/i/950/depositphotos_14067989-stock-photo-bell-flow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68" b="96243" l="18768" r="7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4" r="21428"/>
          <a:stretch/>
        </p:blipFill>
        <p:spPr bwMode="auto">
          <a:xfrm flipH="1">
            <a:off x="3608679" y="2534296"/>
            <a:ext cx="1265239" cy="19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мак" descr="https://img0.liveinternet.ru/images/attach/d/1/129/981/129981200_2318_poppies211423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62" y="2749375"/>
            <a:ext cx="1197492" cy="16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ландыш" descr="http://img-fotki.yandex.ru/get/6713/47407354.c3d/0_127f04_cb68e968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60" y="4793254"/>
            <a:ext cx="1949269" cy="180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дуванчик" descr="https://ds04.infourok.ru/uploads/ex/0deb/0008725a-70f93e54/hello_html_m11c7ccd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31" y="4984883"/>
            <a:ext cx="2070677" cy="16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незабудка" descr="http://img-fotki.yandex.ru/get/6427/47407354.bf9/0_123a83_cb3fb62d_or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23" y="4571399"/>
            <a:ext cx="1750140" cy="20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жук" descr="http://clipart.coolclips.com/480/vectors/tf05044/CoolClips_anim038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17" y="2408211"/>
            <a:ext cx="1461237" cy="112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пчела" descr="https://img-fotki.yandex.ru/get/3214/134091466.286/0_12b51c_f720b8e_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5840" y="676228"/>
            <a:ext cx="1347090" cy="16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бабочка" descr="http://galerey-room.ru/images/042341_138534262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32" y="1691255"/>
            <a:ext cx="2001370" cy="18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711E-6 L 0.14635 0.535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26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фон" descr="https://1ua.com.ua/manage/foto/201310/b7619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4" y="116632"/>
            <a:ext cx="884022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василек" descr="http://xn--80aaah3aakb1anulckhg2eyei6c.xn--p1ai/%D1%80%D0%B8%D1%81%D0%BE%D0%B2%D0%B0%D0%BB%D0%BA%D0%B0/preview/svg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39" r="18568"/>
          <a:stretch/>
        </p:blipFill>
        <p:spPr bwMode="auto">
          <a:xfrm>
            <a:off x="398690" y="4571400"/>
            <a:ext cx="1304996" cy="205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07340"/>
            <a:ext cx="877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полевым цветам прилетели насекомые: жук, пчела, бабочка. Каждое насекомое сядет только на тот цветок, в котором столько же слогов, сколько в названии насекомого. Куда полетит бабочка?</a:t>
            </a:r>
            <a:endParaRPr lang="ru-RU" dirty="0"/>
          </a:p>
        </p:txBody>
      </p:sp>
      <p:pic>
        <p:nvPicPr>
          <p:cNvPr id="5" name="ром" descr="http://img-fotki.yandex.ru/get/9065/47407354.c89/0_12bea7_eca229a5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60" y="2784840"/>
            <a:ext cx="891870" cy="16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ол" descr="http://st.depositphotos.com/1794911/1406/i/950/depositphotos_14067989-stock-photo-bell-flow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68" b="96243" l="18768" r="7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4" r="21428"/>
          <a:stretch/>
        </p:blipFill>
        <p:spPr bwMode="auto">
          <a:xfrm flipH="1">
            <a:off x="3608679" y="2534296"/>
            <a:ext cx="1265239" cy="19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мак" descr="https://img0.liveinternet.ru/images/attach/d/1/129/981/129981200_2318_poppies211423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62" y="2749375"/>
            <a:ext cx="1197492" cy="16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ландыш" descr="http://img-fotki.yandex.ru/get/6713/47407354.c3d/0_127f04_cb68e968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60" y="4793254"/>
            <a:ext cx="1949269" cy="180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дуванчик" descr="https://ds04.infourok.ru/uploads/ex/0deb/0008725a-70f93e54/hello_html_m11c7ccd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31" y="4984883"/>
            <a:ext cx="2070677" cy="16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незабудка" descr="http://img-fotki.yandex.ru/get/6427/47407354.bf9/0_123a83_cb3fb62d_or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23" y="4571399"/>
            <a:ext cx="1750140" cy="20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жук" descr="http://clipart.coolclips.com/480/vectors/tf05044/CoolClips_anim038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17" y="2408211"/>
            <a:ext cx="1461237" cy="112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пчела" descr="https://img-fotki.yandex.ru/get/3214/134091466.286/0_12b51c_f720b8e_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6259" y="3968588"/>
            <a:ext cx="1347090" cy="16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бабочка" descr="http://galerey-room.ru/images/042341_138534262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76" y="908546"/>
            <a:ext cx="1716433" cy="18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бабочка" descr="http://galerey-room.ru/images/042341_138534262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575" y="1828960"/>
            <a:ext cx="1321671" cy="12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бабочка" descr="http://galerey-room.ru/images/042341_138534262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03" y="1487796"/>
            <a:ext cx="2001370" cy="18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6185E-6 L -0.03038 0.453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22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5723E-6 L 0.11823 0.1049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5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4509E-6 L -0.00868 0.337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6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" name="незабудка" descr="http://img-fotki.yandex.ru/get/6427/47407354.bf9/0_123a83_cb3fb62d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16" y="3717031"/>
            <a:ext cx="2176373" cy="25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огур" descr="https://img1.liveinternet.ru/images/attach/c/11/127/686/127686143_juehxbrb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3672691" cy="22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лук" descr="http://razvitierebenka.info/wp-content/gallery/kartochki-frukty-ovoshhi-yagody/%D0%BB%D1%83%D0%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00" y="649194"/>
            <a:ext cx="2352867" cy="275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ages.all-free-download.com/images/graphiclarge/vegetables_image_01_vector_1824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9880" y="3513930"/>
            <a:ext cx="2128870" cy="308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5122" name="Picture 2" descr="http://pixelbrush.ru/uploads/posts/2013-05/1368186796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57" y="980728"/>
            <a:ext cx="186233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ол" descr="http://st.depositphotos.com/1794911/1406/i/950/depositphotos_14067989-stock-photo-bell-flow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8" b="96243" l="18768" r="7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4" r="21428"/>
          <a:stretch/>
        </p:blipFill>
        <p:spPr bwMode="auto">
          <a:xfrm flipH="1">
            <a:off x="4499992" y="755633"/>
            <a:ext cx="1652784" cy="25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незабудка" descr="http://img-fotki.yandex.ru/get/6427/47407354.bf9/0_123a83_cb3fb62d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16" y="3717031"/>
            <a:ext cx="2176373" cy="25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дуванчик" descr="https://ds04.infourok.ru/uploads/ex/0deb/0008725a-70f93e54/hello_html_m11c7ccd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73" y="4007417"/>
            <a:ext cx="2612599" cy="207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282</Words>
  <Application>Microsoft Office PowerPoint</Application>
  <PresentationFormat>Экран (4:3)</PresentationFormat>
  <Paragraphs>33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2018-05-27T16:43:12Z</dcterms:created>
  <dcterms:modified xsi:type="dcterms:W3CDTF">2018-05-27T18:03:50Z</dcterms:modified>
</cp:coreProperties>
</file>