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0" r:id="rId4"/>
    <p:sldId id="269" r:id="rId5"/>
    <p:sldId id="268" r:id="rId6"/>
    <p:sldId id="261" r:id="rId7"/>
    <p:sldId id="262" r:id="rId8"/>
    <p:sldId id="270" r:id="rId9"/>
    <p:sldId id="267" r:id="rId10"/>
    <p:sldId id="271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7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4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0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9466-ADE1-4BBB-BBBA-DB64DD3A5AB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15C4-1B0B-4DA0-A52A-D2C803D1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7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9069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ВЕСЁЛАЯ АРТИКУЛЯЦИОННАЯ ГИМНАСТИКА ДОМА</a:t>
            </a:r>
            <a:endParaRPr lang="ru-RU" sz="5400" i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s04.infourok.ru/uploads/ex/0153/000e0b12-b2b858f8/img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534194"/>
            <a:ext cx="855617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«Вкусный мёд»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main-cdn.goods.ru/big2/hlr-system/1717511/100024291280b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4" y="1515291"/>
            <a:ext cx="8634549" cy="470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«Чашечка»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luckclub.ru/images/luckclub/2019/01/scrn_big_1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6" y="1789611"/>
            <a:ext cx="8817428" cy="47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91439"/>
            <a:ext cx="10515600" cy="6204857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Артикуляционная гимнастика нужна для  развития мышц губ, языка,  выработки правильных полноценных и определённых движений артикуляционных органов, необходимых для правильного произношения звуков.</a:t>
            </a:r>
            <a:br>
              <a:rPr lang="ru-RU" sz="32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Правила проведения артикуляционной гимнастики:</a:t>
            </a:r>
            <a:br>
              <a:rPr lang="ru-RU" sz="3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1. Ребёнок должен сидеть прямо, перед зеркалом, чтобы видеть своё отражение, так как необходим зрительный самоконтроль.</a:t>
            </a:r>
            <a:b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2. Гимнастику рекомендовано делать ежедневно 5-10 минут.</a:t>
            </a:r>
            <a:b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3.Упражнения выполняются неторопливо, ритмично, чётко. Проводятся в игровой форме.</a:t>
            </a:r>
            <a:br>
              <a:rPr lang="ru-RU" sz="2000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463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Учимся </a:t>
            </a:r>
            <a:r>
              <a:rPr lang="ru-RU" dirty="0">
                <a:solidFill>
                  <a:srgbClr val="0070C0"/>
                </a:solidFill>
              </a:rPr>
              <a:t>широко и спокойно открывать и закрывать рот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luckclub.ru/images/luckclub/2019/01/slide-2-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1658983"/>
            <a:ext cx="8503920" cy="479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6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97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«Улыбка»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detsad22-kyzyl.rtyva.ru/wp-content/uploads/2020/05/slide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3" y="1515292"/>
            <a:ext cx="8569234" cy="476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9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463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«Хоботок»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detsad22-kyzyl.rtyva.ru/wp-content/uploads/2020/05/slide-4-21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8" y="1436915"/>
            <a:ext cx="8948057" cy="48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«Улыбка-трубочка»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detsad22-kyzyl.rtyva.ru/wp-content/uploads/2020/05/slide-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1358537"/>
            <a:ext cx="8321040" cy="514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9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«Лопаточка»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detsad22-kyzyl.rtyva.ru/wp-content/uploads/2020/05/slide-7-1024x7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9" y="1306286"/>
            <a:ext cx="8360228" cy="5133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«Иголочка»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s://cf.ppt-online.org/files/slide/2/2ZbmnjN4Y38ErJvXxaM9LOFlpTDHdtPoVe7qQy/slid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2" y="1789611"/>
            <a:ext cx="8060962" cy="46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515178/12039f44-e3c7-4acc-a65c-20fc61873080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85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«Мостик»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main-cdn.goods.ru/big2/hlr-system/1717512416/100024291280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3" y="1567543"/>
            <a:ext cx="8321040" cy="4807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2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122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ВЕСЁЛАЯ АРТИКУЛЯЦИОННАЯ ГИМНАСТИКА ДОМА</vt:lpstr>
      <vt:lpstr>Артикуляционная гимнастика нужна для  развития мышц губ, языка,  выработки правильных полноценных и определённых движений артикуляционных органов, необходимых для правильного произношения звуков.  Правила проведения артикуляционной гимнастики:  1. Ребёнок должен сидеть прямо, перед зеркалом, чтобы видеть своё отражение, так как необходим зрительный самоконтроль. 2. Гимнастику рекомендовано делать ежедневно 5-10 минут. 3.Упражнения выполняются неторопливо, ритмично, чётко. Проводятся в игровой форме. </vt:lpstr>
      <vt:lpstr> Учимся широко и спокойно открывать и закрывать рот </vt:lpstr>
      <vt:lpstr> «Улыбка»</vt:lpstr>
      <vt:lpstr> «Хоботок» </vt:lpstr>
      <vt:lpstr>«Улыбка-трубочка»</vt:lpstr>
      <vt:lpstr>«Лопаточка»</vt:lpstr>
      <vt:lpstr>«Иголочка»</vt:lpstr>
      <vt:lpstr>«Мостик»</vt:lpstr>
      <vt:lpstr>«Вкусный мёд»</vt:lpstr>
      <vt:lpstr>«Чашечка»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2019-02-15T09:28:31Z</dcterms:created>
  <dcterms:modified xsi:type="dcterms:W3CDTF">2021-02-03T09:37:07Z</dcterms:modified>
</cp:coreProperties>
</file>