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6" r:id="rId6"/>
    <p:sldId id="259" r:id="rId7"/>
    <p:sldId id="260" r:id="rId8"/>
    <p:sldId id="267" r:id="rId9"/>
    <p:sldId id="262" r:id="rId10"/>
    <p:sldId id="261" r:id="rId11"/>
    <p:sldId id="268" r:id="rId12"/>
    <p:sldId id="263" r:id="rId13"/>
    <p:sldId id="264" r:id="rId14"/>
    <p:sldId id="269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22AD4-1D12-4A38-B022-024AA38BAE9D}" v="2" dt="2019-02-01T09:13:41.486"/>
    <p1510:client id="{123C4B02-4057-468A-8A03-D6C6EA17432A}" v="11" dt="2019-01-10T16:01:51.593"/>
    <p1510:client id="{E2076D69-F7A0-483B-9229-913499942EB4}" v="19" dt="2019-01-11T09:13:51.007"/>
    <p1510:client id="{E596C27C-6C69-4521-8FDF-F7ED4C8F7F41}" v="3" dt="2019-01-11T07:38:57.255"/>
    <p1510:client id="{C24E9556-1853-4B63-B2DE-1DAB740FC4A7}" v="1" dt="2019-01-11T12:45:26.880"/>
    <p1510:client id="{0808673A-E639-43C5-817D-FC401797B59A}" v="11" dt="2019-01-15T16:07:4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Честухина" userId="91e735597ff7c0f0" providerId="Windows Live" clId="Web-{0808673A-E639-43C5-817D-FC401797B59A}"/>
    <pc:docChg chg="addSld delSld modSld">
      <pc:chgData name="Анастасия Честухина" userId="91e735597ff7c0f0" providerId="Windows Live" clId="Web-{0808673A-E639-43C5-817D-FC401797B59A}" dt="2019-01-15T16:07:40.309" v="91" actId="1076"/>
      <pc:docMkLst>
        <pc:docMk/>
      </pc:docMkLst>
      <pc:sldChg chg="addSp delSp modSp">
        <pc:chgData name="Анастасия Честухина" userId="91e735597ff7c0f0" providerId="Windows Live" clId="Web-{0808673A-E639-43C5-817D-FC401797B59A}" dt="2019-01-15T15:59:04.181" v="89" actId="1076"/>
        <pc:sldMkLst>
          <pc:docMk/>
          <pc:sldMk cId="1351651579" sldId="256"/>
        </pc:sldMkLst>
        <pc:picChg chg="add mod">
          <ac:chgData name="Анастасия Честухина" userId="91e735597ff7c0f0" providerId="Windows Live" clId="Web-{0808673A-E639-43C5-817D-FC401797B59A}" dt="2019-01-15T15:59:04.181" v="89" actId="1076"/>
          <ac:picMkLst>
            <pc:docMk/>
            <pc:sldMk cId="1351651579" sldId="256"/>
            <ac:picMk id="3" creationId="{C68D17CF-91DF-4D10-A9DA-81A655EBD0EB}"/>
          </ac:picMkLst>
        </pc:picChg>
        <pc:picChg chg="del">
          <ac:chgData name="Анастасия Честухина" userId="91e735597ff7c0f0" providerId="Windows Live" clId="Web-{0808673A-E639-43C5-817D-FC401797B59A}" dt="2019-01-15T15:44:48.928" v="6"/>
          <ac:picMkLst>
            <pc:docMk/>
            <pc:sldMk cId="1351651579" sldId="256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44:17.584" v="0"/>
          <ac:picMkLst>
            <pc:docMk/>
            <pc:sldMk cId="1351651579" sldId="256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8:57.478" v="88" actId="1076"/>
          <ac:picMkLst>
            <pc:docMk/>
            <pc:sldMk cId="1351651579" sldId="256"/>
            <ac:picMk id="7" creationId="{77EB305F-ADF9-48D6-85AB-7F4A0B5DD29A}"/>
          </ac:picMkLst>
        </pc:picChg>
        <pc:picChg chg="add del mod">
          <ac:chgData name="Анастасия Честухина" userId="91e735597ff7c0f0" providerId="Windows Live" clId="Web-{0808673A-E639-43C5-817D-FC401797B59A}" dt="2019-01-15T15:50:05.742" v="17"/>
          <ac:picMkLst>
            <pc:docMk/>
            <pc:sldMk cId="1351651579" sldId="256"/>
            <ac:picMk id="9" creationId="{0B87A9D0-E108-4F6A-BE2F-9EA8DB0DCAEF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8:45.775" v="84" actId="1076"/>
        <pc:sldMkLst>
          <pc:docMk/>
          <pc:sldMk cId="1162606859" sldId="257"/>
        </pc:sldMkLst>
        <pc:picChg chg="del">
          <ac:chgData name="Анастасия Честухина" userId="91e735597ff7c0f0" providerId="Windows Live" clId="Web-{0808673A-E639-43C5-817D-FC401797B59A}" dt="2019-01-15T15:49:16.585" v="10"/>
          <ac:picMkLst>
            <pc:docMk/>
            <pc:sldMk cId="1162606859" sldId="257"/>
            <ac:picMk id="4" creationId="{1577CB0E-D516-44B8-89CC-259B8B28E44E}"/>
          </ac:picMkLst>
        </pc:picChg>
        <pc:picChg chg="add del mod">
          <ac:chgData name="Анастасия Честухина" userId="91e735597ff7c0f0" providerId="Windows Live" clId="Web-{0808673A-E639-43C5-817D-FC401797B59A}" dt="2019-01-15T15:50:12.320" v="18"/>
          <ac:picMkLst>
            <pc:docMk/>
            <pc:sldMk cId="1162606859" sldId="257"/>
            <ac:picMk id="5" creationId="{02558219-7D7F-47CA-9321-6A8C75D21441}"/>
          </ac:picMkLst>
        </pc:picChg>
        <pc:picChg chg="del">
          <ac:chgData name="Анастасия Честухина" userId="91e735597ff7c0f0" providerId="Windows Live" clId="Web-{0808673A-E639-43C5-817D-FC401797B59A}" dt="2019-01-15T15:49:10.429" v="9"/>
          <ac:picMkLst>
            <pc:docMk/>
            <pc:sldMk cId="1162606859" sldId="257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8:45.775" v="84" actId="1076"/>
          <ac:picMkLst>
            <pc:docMk/>
            <pc:sldMk cId="1162606859" sldId="257"/>
            <ac:picMk id="10" creationId="{10676340-1462-4F43-BFF3-2FC7263E2782}"/>
          </ac:picMkLst>
        </pc:picChg>
        <pc:picChg chg="add mod">
          <ac:chgData name="Анастасия Честухина" userId="91e735597ff7c0f0" providerId="Windows Live" clId="Web-{0808673A-E639-43C5-817D-FC401797B59A}" dt="2019-01-15T15:52:50.258" v="49" actId="1076"/>
          <ac:picMkLst>
            <pc:docMk/>
            <pc:sldMk cId="1162606859" sldId="257"/>
            <ac:picMk id="12" creationId="{1D2D46F5-EC83-4D45-9EFD-A7C27F523CCF}"/>
          </ac:picMkLst>
        </pc:picChg>
      </pc:sldChg>
      <pc:sldChg chg="addSp delSp modSp mod setBg">
        <pc:chgData name="Анастасия Честухина" userId="91e735597ff7c0f0" providerId="Windows Live" clId="Web-{0808673A-E639-43C5-817D-FC401797B59A}" dt="2019-01-15T15:58:38.947" v="83" actId="1076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0808673A-E639-43C5-817D-FC401797B59A}" dt="2019-01-15T15:53:54.180" v="67"/>
          <ac:spMkLst>
            <pc:docMk/>
            <pc:sldMk cId="2386358119" sldId="258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0808673A-E639-43C5-817D-FC401797B59A}" dt="2019-01-15T15:53:54.180" v="67"/>
          <ac:spMkLst>
            <pc:docMk/>
            <pc:sldMk cId="2386358119" sldId="258"/>
            <ac:spMk id="3" creationId="{00000000-0000-0000-0000-000000000000}"/>
          </ac:spMkLst>
        </pc:spChg>
        <pc:spChg chg="add del">
          <ac:chgData name="Анастасия Честухина" userId="91e735597ff7c0f0" providerId="Windows Live" clId="Web-{0808673A-E639-43C5-817D-FC401797B59A}" dt="2019-01-15T15:53:54.180" v="67"/>
          <ac:spMkLst>
            <pc:docMk/>
            <pc:sldMk cId="2386358119" sldId="258"/>
            <ac:spMk id="14" creationId="{0F6CDC51-8D27-4BF4-AB33-7D5905E80D90}"/>
          </ac:spMkLst>
        </pc:spChg>
        <pc:spChg chg="add del">
          <ac:chgData name="Анастасия Честухина" userId="91e735597ff7c0f0" providerId="Windows Live" clId="Web-{0808673A-E639-43C5-817D-FC401797B59A}" dt="2019-01-15T15:53:54.180" v="67"/>
          <ac:spMkLst>
            <pc:docMk/>
            <pc:sldMk cId="2386358119" sldId="258"/>
            <ac:spMk id="18" creationId="{DF4CE22F-8463-44F2-BE50-65D9B5035E87}"/>
          </ac:spMkLst>
        </pc:spChg>
        <pc:spChg chg="add del">
          <ac:chgData name="Анастасия Честухина" userId="91e735597ff7c0f0" providerId="Windows Live" clId="Web-{0808673A-E639-43C5-817D-FC401797B59A}" dt="2019-01-15T15:53:54.180" v="67"/>
          <ac:spMkLst>
            <pc:docMk/>
            <pc:sldMk cId="2386358119" sldId="258"/>
            <ac:spMk id="20" creationId="{3FA1383B-2709-4E36-8FF8-7A737213B4CB}"/>
          </ac:spMkLst>
        </pc:spChg>
        <pc:picChg chg="del">
          <ac:chgData name="Анастасия Честухина" userId="91e735597ff7c0f0" providerId="Windows Live" clId="Web-{0808673A-E639-43C5-817D-FC401797B59A}" dt="2019-01-15T15:52:53.664" v="50"/>
          <ac:picMkLst>
            <pc:docMk/>
            <pc:sldMk cId="2386358119" sldId="258"/>
            <ac:picMk id="4" creationId="{1577CB0E-D516-44B8-89CC-259B8B28E44E}"/>
          </ac:picMkLst>
        </pc:picChg>
        <pc:picChg chg="add mod">
          <ac:chgData name="Анастасия Честухина" userId="91e735597ff7c0f0" providerId="Windows Live" clId="Web-{0808673A-E639-43C5-817D-FC401797B59A}" dt="2019-01-15T15:58:38.947" v="83" actId="1076"/>
          <ac:picMkLst>
            <pc:docMk/>
            <pc:sldMk cId="2386358119" sldId="258"/>
            <ac:picMk id="5" creationId="{36170087-A7C1-4ABC-8D88-963DD6CDB86C}"/>
          </ac:picMkLst>
        </pc:picChg>
        <pc:picChg chg="del">
          <ac:chgData name="Анастасия Честухина" userId="91e735597ff7c0f0" providerId="Windows Live" clId="Web-{0808673A-E639-43C5-817D-FC401797B59A}" dt="2019-01-15T15:50:39.273" v="21"/>
          <ac:picMkLst>
            <pc:docMk/>
            <pc:sldMk cId="2386358119" sldId="258"/>
            <ac:picMk id="6" creationId="{42182238-832C-4340-9BC4-4C363968B5CC}"/>
          </ac:picMkLst>
        </pc:picChg>
        <pc:picChg chg="add mod ord">
          <ac:chgData name="Анастасия Честухина" userId="91e735597ff7c0f0" providerId="Windows Live" clId="Web-{0808673A-E639-43C5-817D-FC401797B59A}" dt="2019-01-15T15:53:54.180" v="67"/>
          <ac:picMkLst>
            <pc:docMk/>
            <pc:sldMk cId="2386358119" sldId="258"/>
            <ac:picMk id="9" creationId="{72B91E59-241B-4691-A148-0BEE36ECB805}"/>
          </ac:picMkLst>
        </pc:picChg>
        <pc:picChg chg="add del">
          <ac:chgData name="Анастасия Честухина" userId="91e735597ff7c0f0" providerId="Windows Live" clId="Web-{0808673A-E639-43C5-817D-FC401797B59A}" dt="2019-01-15T15:53:54.180" v="67"/>
          <ac:picMkLst>
            <pc:docMk/>
            <pc:sldMk cId="2386358119" sldId="258"/>
            <ac:picMk id="16" creationId="{24FB90F3-DFB9-42D4-B851-120249962A25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8:35.978" v="82" actId="1076"/>
        <pc:sldMkLst>
          <pc:docMk/>
          <pc:sldMk cId="1693055509" sldId="259"/>
        </pc:sldMkLst>
        <pc:picChg chg="add mod">
          <ac:chgData name="Анастасия Честухина" userId="91e735597ff7c0f0" providerId="Windows Live" clId="Web-{0808673A-E639-43C5-817D-FC401797B59A}" dt="2019-01-15T15:58:35.978" v="82" actId="1076"/>
          <ac:picMkLst>
            <pc:docMk/>
            <pc:sldMk cId="1693055509" sldId="259"/>
            <ac:picMk id="2" creationId="{4B2C8178-2983-46B0-A8FD-C54BBC291BB7}"/>
          </ac:picMkLst>
        </pc:picChg>
        <pc:picChg chg="del">
          <ac:chgData name="Анастасия Честухина" userId="91e735597ff7c0f0" providerId="Windows Live" clId="Web-{0808673A-E639-43C5-817D-FC401797B59A}" dt="2019-01-15T15:52:58.774" v="52"/>
          <ac:picMkLst>
            <pc:docMk/>
            <pc:sldMk cId="1693055509" sldId="259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50:51.353" v="24"/>
          <ac:picMkLst>
            <pc:docMk/>
            <pc:sldMk cId="1693055509" sldId="259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6:24.681" v="70" actId="1076"/>
          <ac:picMkLst>
            <pc:docMk/>
            <pc:sldMk cId="1693055509" sldId="259"/>
            <ac:picMk id="8" creationId="{EBCEE2D1-F29E-4900-908A-AFD15F3115A7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6:07:40.309" v="91" actId="1076"/>
        <pc:sldMkLst>
          <pc:docMk/>
          <pc:sldMk cId="1104450482" sldId="260"/>
        </pc:sldMkLst>
        <pc:picChg chg="del">
          <ac:chgData name="Анастасия Честухина" userId="91e735597ff7c0f0" providerId="Windows Live" clId="Web-{0808673A-E639-43C5-817D-FC401797B59A}" dt="2019-01-15T15:53:03.430" v="54"/>
          <ac:picMkLst>
            <pc:docMk/>
            <pc:sldMk cId="1104450482" sldId="260"/>
            <ac:picMk id="4" creationId="{1577CB0E-D516-44B8-89CC-259B8B28E44E}"/>
          </ac:picMkLst>
        </pc:picChg>
        <pc:picChg chg="add mod">
          <ac:chgData name="Анастасия Честухина" userId="91e735597ff7c0f0" providerId="Windows Live" clId="Web-{0808673A-E639-43C5-817D-FC401797B59A}" dt="2019-01-15T16:07:40.309" v="91" actId="1076"/>
          <ac:picMkLst>
            <pc:docMk/>
            <pc:sldMk cId="1104450482" sldId="260"/>
            <ac:picMk id="5" creationId="{EF27C353-43EE-41A3-BC57-A0B7B312BE36}"/>
          </ac:picMkLst>
        </pc:picChg>
        <pc:picChg chg="del">
          <ac:chgData name="Анастасия Честухина" userId="91e735597ff7c0f0" providerId="Windows Live" clId="Web-{0808673A-E639-43C5-817D-FC401797B59A}" dt="2019-01-15T15:51:12.836" v="29"/>
          <ac:picMkLst>
            <pc:docMk/>
            <pc:sldMk cId="1104450482" sldId="260"/>
            <ac:picMk id="6" creationId="{42182238-832C-4340-9BC4-4C363968B5CC}"/>
          </ac:picMkLst>
        </pc:picChg>
        <pc:picChg chg="add">
          <ac:chgData name="Анастасия Честухина" userId="91e735597ff7c0f0" providerId="Windows Live" clId="Web-{0808673A-E639-43C5-817D-FC401797B59A}" dt="2019-01-15T15:53:15.727" v="55"/>
          <ac:picMkLst>
            <pc:docMk/>
            <pc:sldMk cId="1104450482" sldId="260"/>
            <ac:picMk id="9" creationId="{0EBAB798-46DE-4F93-9B3E-4CD2F3A5E0DA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3:18.477" v="59"/>
        <pc:sldMkLst>
          <pc:docMk/>
          <pc:sldMk cId="1149242630" sldId="261"/>
        </pc:sldMkLst>
        <pc:picChg chg="del">
          <ac:chgData name="Анастасия Честухина" userId="91e735597ff7c0f0" providerId="Windows Live" clId="Web-{0808673A-E639-43C5-817D-FC401797B59A}" dt="2019-01-15T15:53:17.836" v="58"/>
          <ac:picMkLst>
            <pc:docMk/>
            <pc:sldMk cId="1149242630" sldId="261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52:06.476" v="38"/>
          <ac:picMkLst>
            <pc:docMk/>
            <pc:sldMk cId="1149242630" sldId="261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2:13.353" v="40" actId="1076"/>
          <ac:picMkLst>
            <pc:docMk/>
            <pc:sldMk cId="1149242630" sldId="261"/>
            <ac:picMk id="8" creationId="{7D9180E0-57A1-4763-BD6E-A92263DFEAB8}"/>
          </ac:picMkLst>
        </pc:picChg>
        <pc:picChg chg="add">
          <ac:chgData name="Анастасия Честухина" userId="91e735597ff7c0f0" providerId="Windows Live" clId="Web-{0808673A-E639-43C5-817D-FC401797B59A}" dt="2019-01-15T15:53:18.477" v="59"/>
          <ac:picMkLst>
            <pc:docMk/>
            <pc:sldMk cId="1149242630" sldId="261"/>
            <ac:picMk id="10" creationId="{A1BEBEDD-0ACC-4C44-ACC2-85A50793B5D9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6:21.243" v="69" actId="1076"/>
        <pc:sldMkLst>
          <pc:docMk/>
          <pc:sldMk cId="1168746598" sldId="262"/>
        </pc:sldMkLst>
        <pc:picChg chg="add mod">
          <ac:chgData name="Анастасия Честухина" userId="91e735597ff7c0f0" providerId="Windows Live" clId="Web-{0808673A-E639-43C5-817D-FC401797B59A}" dt="2019-01-15T15:52:00.117" v="37" actId="1076"/>
          <ac:picMkLst>
            <pc:docMk/>
            <pc:sldMk cId="1168746598" sldId="262"/>
            <ac:picMk id="2" creationId="{3F3AB0EB-B408-457A-84DD-07AFEB03678F}"/>
          </ac:picMkLst>
        </pc:picChg>
        <pc:picChg chg="del">
          <ac:chgData name="Анастасия Честухина" userId="91e735597ff7c0f0" providerId="Windows Live" clId="Web-{0808673A-E639-43C5-817D-FC401797B59A}" dt="2019-01-15T15:53:17.149" v="56"/>
          <ac:picMkLst>
            <pc:docMk/>
            <pc:sldMk cId="1168746598" sldId="262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51:30.601" v="31"/>
          <ac:picMkLst>
            <pc:docMk/>
            <pc:sldMk cId="1168746598" sldId="262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6:21.243" v="69" actId="1076"/>
          <ac:picMkLst>
            <pc:docMk/>
            <pc:sldMk cId="1168746598" sldId="262"/>
            <ac:picMk id="8" creationId="{2537E2F0-A054-4C12-A000-1C526D71F3D6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6:15.337" v="68" actId="1076"/>
        <pc:sldMkLst>
          <pc:docMk/>
          <pc:sldMk cId="1093006329" sldId="263"/>
        </pc:sldMkLst>
        <pc:picChg chg="add">
          <ac:chgData name="Анастасия Честухина" userId="91e735597ff7c0f0" providerId="Windows Live" clId="Web-{0808673A-E639-43C5-817D-FC401797B59A}" dt="2019-01-15T15:52:18.477" v="42"/>
          <ac:picMkLst>
            <pc:docMk/>
            <pc:sldMk cId="1093006329" sldId="263"/>
            <ac:picMk id="2" creationId="{448155E3-5B07-4202-B323-B1F4A0F16778}"/>
          </ac:picMkLst>
        </pc:picChg>
        <pc:picChg chg="del">
          <ac:chgData name="Анастасия Честухина" userId="91e735597ff7c0f0" providerId="Windows Live" clId="Web-{0808673A-E639-43C5-817D-FC401797B59A}" dt="2019-01-15T15:53:23.258" v="60"/>
          <ac:picMkLst>
            <pc:docMk/>
            <pc:sldMk cId="1093006329" sldId="263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52:16.555" v="41"/>
          <ac:picMkLst>
            <pc:docMk/>
            <pc:sldMk cId="1093006329" sldId="263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6:15.337" v="68" actId="1076"/>
          <ac:picMkLst>
            <pc:docMk/>
            <pc:sldMk cId="1093006329" sldId="263"/>
            <ac:picMk id="8" creationId="{35FEFD39-7F77-43C1-841E-DD4686C653C5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3:29.149" v="63"/>
        <pc:sldMkLst>
          <pc:docMk/>
          <pc:sldMk cId="4030442315" sldId="264"/>
        </pc:sldMkLst>
        <pc:picChg chg="add mod">
          <ac:chgData name="Анастасия Честухина" userId="91e735597ff7c0f0" providerId="Windows Live" clId="Web-{0808673A-E639-43C5-817D-FC401797B59A}" dt="2019-01-15T15:52:25.868" v="45" actId="1076"/>
          <ac:picMkLst>
            <pc:docMk/>
            <pc:sldMk cId="4030442315" sldId="264"/>
            <ac:picMk id="3" creationId="{682EF495-B367-4F63-8FB3-51B344E4C7EA}"/>
          </ac:picMkLst>
        </pc:picChg>
        <pc:picChg chg="del">
          <ac:chgData name="Анастасия Честухина" userId="91e735597ff7c0f0" providerId="Windows Live" clId="Web-{0808673A-E639-43C5-817D-FC401797B59A}" dt="2019-01-15T15:53:28.336" v="62"/>
          <ac:picMkLst>
            <pc:docMk/>
            <pc:sldMk cId="4030442315" sldId="264"/>
            <ac:picMk id="4" creationId="{1577CB0E-D516-44B8-89CC-259B8B28E44E}"/>
          </ac:picMkLst>
        </pc:picChg>
        <pc:picChg chg="add">
          <ac:chgData name="Анастасия Честухина" userId="91e735597ff7c0f0" providerId="Windows Live" clId="Web-{0808673A-E639-43C5-817D-FC401797B59A}" dt="2019-01-15T15:53:29.149" v="63"/>
          <ac:picMkLst>
            <pc:docMk/>
            <pc:sldMk cId="4030442315" sldId="264"/>
            <ac:picMk id="5" creationId="{A71EF949-8E59-4654-AFCF-46210CCD7BBC}"/>
          </ac:picMkLst>
        </pc:picChg>
        <pc:picChg chg="del">
          <ac:chgData name="Анастасия Честухина" userId="91e735597ff7c0f0" providerId="Windows Live" clId="Web-{0808673A-E639-43C5-817D-FC401797B59A}" dt="2019-01-15T15:52:23.242" v="43"/>
          <ac:picMkLst>
            <pc:docMk/>
            <pc:sldMk cId="4030442315" sldId="264"/>
            <ac:picMk id="6" creationId="{42182238-832C-4340-9BC4-4C363968B5CC}"/>
          </ac:picMkLst>
        </pc:picChg>
      </pc:sldChg>
      <pc:sldChg chg="addSp delSp modSp">
        <pc:chgData name="Анастасия Честухина" userId="91e735597ff7c0f0" providerId="Windows Live" clId="Web-{0808673A-E639-43C5-817D-FC401797B59A}" dt="2019-01-15T15:56:31.540" v="71" actId="1076"/>
        <pc:sldMkLst>
          <pc:docMk/>
          <pc:sldMk cId="113493611" sldId="265"/>
        </pc:sldMkLst>
        <pc:picChg chg="add">
          <ac:chgData name="Анастасия Честухина" userId="91e735597ff7c0f0" providerId="Windows Live" clId="Web-{0808673A-E639-43C5-817D-FC401797B59A}" dt="2019-01-15T15:52:30.836" v="47"/>
          <ac:picMkLst>
            <pc:docMk/>
            <pc:sldMk cId="113493611" sldId="265"/>
            <ac:picMk id="2" creationId="{530F5618-A6F3-47E0-9C26-898AE32A4300}"/>
          </ac:picMkLst>
        </pc:picChg>
        <pc:picChg chg="del">
          <ac:chgData name="Анастасия Честухина" userId="91e735597ff7c0f0" providerId="Windows Live" clId="Web-{0808673A-E639-43C5-817D-FC401797B59A}" dt="2019-01-15T15:53:34.242" v="64"/>
          <ac:picMkLst>
            <pc:docMk/>
            <pc:sldMk cId="113493611" sldId="265"/>
            <ac:picMk id="4" creationId="{1577CB0E-D516-44B8-89CC-259B8B28E44E}"/>
          </ac:picMkLst>
        </pc:picChg>
        <pc:picChg chg="del">
          <ac:chgData name="Анастасия Честухина" userId="91e735597ff7c0f0" providerId="Windows Live" clId="Web-{0808673A-E639-43C5-817D-FC401797B59A}" dt="2019-01-15T15:52:29.617" v="46"/>
          <ac:picMkLst>
            <pc:docMk/>
            <pc:sldMk cId="113493611" sldId="265"/>
            <ac:picMk id="6" creationId="{42182238-832C-4340-9BC4-4C363968B5CC}"/>
          </ac:picMkLst>
        </pc:picChg>
        <pc:picChg chg="add mod">
          <ac:chgData name="Анастасия Честухина" userId="91e735597ff7c0f0" providerId="Windows Live" clId="Web-{0808673A-E639-43C5-817D-FC401797B59A}" dt="2019-01-15T15:56:31.540" v="71" actId="1076"/>
          <ac:picMkLst>
            <pc:docMk/>
            <pc:sldMk cId="113493611" sldId="265"/>
            <ac:picMk id="8" creationId="{C8CAFAF4-3CBC-4CD0-913E-5E72CC54F423}"/>
          </ac:picMkLst>
        </pc:picChg>
      </pc:sldChg>
      <pc:sldChg chg="add del replId">
        <pc:chgData name="Анастасия Честухина" userId="91e735597ff7c0f0" providerId="Windows Live" clId="Web-{0808673A-E639-43C5-817D-FC401797B59A}" dt="2019-01-15T15:51:39.976" v="33"/>
        <pc:sldMkLst>
          <pc:docMk/>
          <pc:sldMk cId="994420892" sldId="266"/>
        </pc:sldMkLst>
      </pc:sldChg>
      <pc:sldChg chg="add del replId">
        <pc:chgData name="Анастасия Честухина" userId="91e735597ff7c0f0" providerId="Windows Live" clId="Web-{0808673A-E639-43C5-817D-FC401797B59A}" dt="2019-01-15T15:51:50.336" v="35"/>
        <pc:sldMkLst>
          <pc:docMk/>
          <pc:sldMk cId="1278951554" sldId="266"/>
        </pc:sldMkLst>
      </pc:sldChg>
    </pc:docChg>
  </pc:docChgLst>
  <pc:docChgLst>
    <pc:chgData name="Анастасия Честухина" userId="91e735597ff7c0f0" providerId="Windows Live" clId="Web-{01E22AD4-1D12-4A38-B022-024AA38BAE9D}"/>
    <pc:docChg chg="addSld delSld modSld">
      <pc:chgData name="Анастасия Честухина" userId="91e735597ff7c0f0" providerId="Windows Live" clId="Web-{01E22AD4-1D12-4A38-B022-024AA38BAE9D}" dt="2019-02-01T09:22:22.162" v="122" actId="14100"/>
      <pc:docMkLst>
        <pc:docMk/>
      </pc:docMkLst>
      <pc:sldChg chg="addSp delSp modSp">
        <pc:chgData name="Анастасия Честухина" userId="91e735597ff7c0f0" providerId="Windows Live" clId="Web-{01E22AD4-1D12-4A38-B022-024AA38BAE9D}" dt="2019-02-01T09:22:22.162" v="122" actId="14100"/>
        <pc:sldMkLst>
          <pc:docMk/>
          <pc:sldMk cId="1162606859" sldId="257"/>
        </pc:sldMkLst>
        <pc:spChg chg="del">
          <ac:chgData name="Анастасия Честухина" userId="91e735597ff7c0f0" providerId="Windows Live" clId="Web-{01E22AD4-1D12-4A38-B022-024AA38BAE9D}" dt="2019-02-01T09:20:13.614" v="110"/>
          <ac:spMkLst>
            <pc:docMk/>
            <pc:sldMk cId="1162606859" sldId="257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01E22AD4-1D12-4A38-B022-024AA38BAE9D}" dt="2019-02-01T09:22:22.162" v="122" actId="14100"/>
          <ac:spMkLst>
            <pc:docMk/>
            <pc:sldMk cId="1162606859" sldId="257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01E22AD4-1D12-4A38-B022-024AA38BAE9D}" dt="2019-02-01T09:20:31.942" v="112"/>
          <ac:spMkLst>
            <pc:docMk/>
            <pc:sldMk cId="1162606859" sldId="257"/>
            <ac:spMk id="5" creationId="{8B59CFC7-7B85-4471-8B2B-60E0940646B1}"/>
          </ac:spMkLst>
        </pc:spChg>
        <pc:spChg chg="mod">
          <ac:chgData name="Анастасия Честухина" userId="91e735597ff7c0f0" providerId="Windows Live" clId="Web-{01E22AD4-1D12-4A38-B022-024AA38BAE9D}" dt="2019-02-01T09:21:04.708" v="118" actId="1076"/>
          <ac:spMkLst>
            <pc:docMk/>
            <pc:sldMk cId="1162606859" sldId="257"/>
            <ac:spMk id="8" creationId="{C9E13E64-9BC8-4533-A11B-03B36DE25437}"/>
          </ac:spMkLst>
        </pc:spChg>
      </pc:sldChg>
      <pc:sldChg chg="modSp">
        <pc:chgData name="Анастасия Честухина" userId="91e735597ff7c0f0" providerId="Windows Live" clId="Web-{01E22AD4-1D12-4A38-B022-024AA38BAE9D}" dt="2019-02-01T09:13:41.486" v="28" actId="14100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01E22AD4-1D12-4A38-B022-024AA38BAE9D}" dt="2019-02-01T09:13:41.486" v="28" actId="14100"/>
          <ac:spMkLst>
            <pc:docMk/>
            <pc:sldMk cId="2386358119" sldId="258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01E22AD4-1D12-4A38-B022-024AA38BAE9D}" dt="2019-02-01T09:15:14.393" v="42" actId="1076"/>
        <pc:sldMkLst>
          <pc:docMk/>
          <pc:sldMk cId="1104450482" sldId="260"/>
        </pc:sldMkLst>
        <pc:spChg chg="mod">
          <ac:chgData name="Анастасия Честухина" userId="91e735597ff7c0f0" providerId="Windows Live" clId="Web-{01E22AD4-1D12-4A38-B022-024AA38BAE9D}" dt="2019-02-01T09:15:14.393" v="42" actId="1076"/>
          <ac:spMkLst>
            <pc:docMk/>
            <pc:sldMk cId="1104450482" sldId="260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01E22AD4-1D12-4A38-B022-024AA38BAE9D}" dt="2019-02-01T09:16:09.518" v="52" actId="1076"/>
        <pc:sldMkLst>
          <pc:docMk/>
          <pc:sldMk cId="1149242630" sldId="261"/>
        </pc:sldMkLst>
        <pc:spChg chg="mod">
          <ac:chgData name="Анастасия Честухина" userId="91e735597ff7c0f0" providerId="Windows Live" clId="Web-{01E22AD4-1D12-4A38-B022-024AA38BAE9D}" dt="2019-02-01T09:16:09.518" v="52" actId="1076"/>
          <ac:spMkLst>
            <pc:docMk/>
            <pc:sldMk cId="1149242630" sldId="261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01E22AD4-1D12-4A38-B022-024AA38BAE9D}" dt="2019-02-01T09:17:58.316" v="75" actId="1076"/>
        <pc:sldMkLst>
          <pc:docMk/>
          <pc:sldMk cId="4030442315" sldId="264"/>
        </pc:sldMkLst>
        <pc:spChg chg="mod">
          <ac:chgData name="Анастасия Честухина" userId="91e735597ff7c0f0" providerId="Windows Live" clId="Web-{01E22AD4-1D12-4A38-B022-024AA38BAE9D}" dt="2019-02-01T09:17:58.316" v="75" actId="1076"/>
          <ac:spMkLst>
            <pc:docMk/>
            <pc:sldMk cId="4030442315" sldId="264"/>
            <ac:spMk id="12" creationId="{7A2A4F8D-CDAA-49D1-86E0-8B5B309F7CB0}"/>
          </ac:spMkLst>
        </pc:spChg>
      </pc:sldChg>
      <pc:sldChg chg="modSp add replId">
        <pc:chgData name="Анастасия Честухина" userId="91e735597ff7c0f0" providerId="Windows Live" clId="Web-{01E22AD4-1D12-4A38-B022-024AA38BAE9D}" dt="2019-02-01T09:13:22.079" v="23" actId="20577"/>
        <pc:sldMkLst>
          <pc:docMk/>
          <pc:sldMk cId="1587213257" sldId="266"/>
        </pc:sldMkLst>
        <pc:spChg chg="mod">
          <ac:chgData name="Анастасия Честухина" userId="91e735597ff7c0f0" providerId="Windows Live" clId="Web-{01E22AD4-1D12-4A38-B022-024AA38BAE9D}" dt="2019-02-01T09:13:22.079" v="23" actId="20577"/>
          <ac:spMkLst>
            <pc:docMk/>
            <pc:sldMk cId="1587213257" sldId="266"/>
            <ac:spMk id="3" creationId="{00000000-0000-0000-0000-000000000000}"/>
          </ac:spMkLst>
        </pc:spChg>
      </pc:sldChg>
      <pc:sldChg chg="modSp add replId">
        <pc:chgData name="Анастасия Честухина" userId="91e735597ff7c0f0" providerId="Windows Live" clId="Web-{01E22AD4-1D12-4A38-B022-024AA38BAE9D}" dt="2019-02-01T09:15:43.768" v="48" actId="14100"/>
        <pc:sldMkLst>
          <pc:docMk/>
          <pc:sldMk cId="4049997863" sldId="267"/>
        </pc:sldMkLst>
        <pc:spChg chg="mod">
          <ac:chgData name="Анастасия Честухина" userId="91e735597ff7c0f0" providerId="Windows Live" clId="Web-{01E22AD4-1D12-4A38-B022-024AA38BAE9D}" dt="2019-02-01T09:15:43.768" v="48" actId="14100"/>
          <ac:spMkLst>
            <pc:docMk/>
            <pc:sldMk cId="4049997863" sldId="267"/>
            <ac:spMk id="3" creationId="{00000000-0000-0000-0000-000000000000}"/>
          </ac:spMkLst>
        </pc:spChg>
      </pc:sldChg>
      <pc:sldChg chg="modSp add replId">
        <pc:chgData name="Анастасия Честухина" userId="91e735597ff7c0f0" providerId="Windows Live" clId="Web-{01E22AD4-1D12-4A38-B022-024AA38BAE9D}" dt="2019-02-01T09:16:30.597" v="59" actId="14100"/>
        <pc:sldMkLst>
          <pc:docMk/>
          <pc:sldMk cId="1135657837" sldId="268"/>
        </pc:sldMkLst>
        <pc:spChg chg="mod">
          <ac:chgData name="Анастасия Честухина" userId="91e735597ff7c0f0" providerId="Windows Live" clId="Web-{01E22AD4-1D12-4A38-B022-024AA38BAE9D}" dt="2019-02-01T09:16:30.597" v="59" actId="14100"/>
          <ac:spMkLst>
            <pc:docMk/>
            <pc:sldMk cId="1135657837" sldId="268"/>
            <ac:spMk id="3" creationId="{00000000-0000-0000-0000-000000000000}"/>
          </ac:spMkLst>
        </pc:spChg>
      </pc:sldChg>
      <pc:sldChg chg="modSp add replId">
        <pc:chgData name="Анастасия Честухина" userId="91e735597ff7c0f0" providerId="Windows Live" clId="Web-{01E22AD4-1D12-4A38-B022-024AA38BAE9D}" dt="2019-02-01T09:18:23.988" v="89" actId="1076"/>
        <pc:sldMkLst>
          <pc:docMk/>
          <pc:sldMk cId="1406125639" sldId="269"/>
        </pc:sldMkLst>
        <pc:spChg chg="mod">
          <ac:chgData name="Анастасия Честухина" userId="91e735597ff7c0f0" providerId="Windows Live" clId="Web-{01E22AD4-1D12-4A38-B022-024AA38BAE9D}" dt="2019-02-01T09:18:23.988" v="89" actId="1076"/>
          <ac:spMkLst>
            <pc:docMk/>
            <pc:sldMk cId="1406125639" sldId="269"/>
            <ac:spMk id="12" creationId="{7A2A4F8D-CDAA-49D1-86E0-8B5B309F7CB0}"/>
          </ac:spMkLst>
        </pc:spChg>
      </pc:sldChg>
      <pc:sldChg chg="new del">
        <pc:chgData name="Анастасия Честухина" userId="91e735597ff7c0f0" providerId="Windows Live" clId="Web-{01E22AD4-1D12-4A38-B022-024AA38BAE9D}" dt="2019-02-01T09:18:50.769" v="91"/>
        <pc:sldMkLst>
          <pc:docMk/>
          <pc:sldMk cId="1553170925" sldId="270"/>
        </pc:sldMkLst>
      </pc:sldChg>
      <pc:sldChg chg="delSp modSp add replId">
        <pc:chgData name="Анастасия Честухина" userId="91e735597ff7c0f0" providerId="Windows Live" clId="Web-{01E22AD4-1D12-4A38-B022-024AA38BAE9D}" dt="2019-02-01T09:21:46.615" v="121" actId="1076"/>
        <pc:sldMkLst>
          <pc:docMk/>
          <pc:sldMk cId="2492413161" sldId="270"/>
        </pc:sldMkLst>
        <pc:spChg chg="mod">
          <ac:chgData name="Анастасия Честухина" userId="91e735597ff7c0f0" providerId="Windows Live" clId="Web-{01E22AD4-1D12-4A38-B022-024AA38BAE9D}" dt="2019-02-01T09:21:46.615" v="121" actId="1076"/>
          <ac:spMkLst>
            <pc:docMk/>
            <pc:sldMk cId="2492413161" sldId="270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01E22AD4-1D12-4A38-B022-024AA38BAE9D}" dt="2019-02-01T09:21:42.896" v="120" actId="1076"/>
          <ac:spMkLst>
            <pc:docMk/>
            <pc:sldMk cId="2492413161" sldId="270"/>
            <ac:spMk id="3" creationId="{00000000-0000-0000-0000-000000000000}"/>
          </ac:spMkLst>
        </pc:spChg>
        <pc:spChg chg="del mod">
          <ac:chgData name="Анастасия Честухина" userId="91e735597ff7c0f0" providerId="Windows Live" clId="Web-{01E22AD4-1D12-4A38-B022-024AA38BAE9D}" dt="2019-02-01T09:19:01.191" v="95"/>
          <ac:spMkLst>
            <pc:docMk/>
            <pc:sldMk cId="2492413161" sldId="270"/>
            <ac:spMk id="8" creationId="{C9E13E64-9BC8-4533-A11B-03B36DE25437}"/>
          </ac:spMkLst>
        </pc:spChg>
      </pc:sldChg>
    </pc:docChg>
  </pc:docChgLst>
  <pc:docChgLst>
    <pc:chgData name="Анастасия Честухина" userId="91e735597ff7c0f0" providerId="Windows Live" clId="Web-{E596C27C-6C69-4521-8FDF-F7ED4C8F7F41}"/>
    <pc:docChg chg="addSld delSld modSld sldOrd">
      <pc:chgData name="Анастасия Честухина" userId="91e735597ff7c0f0" providerId="Windows Live" clId="Web-{E596C27C-6C69-4521-8FDF-F7ED4C8F7F41}" dt="2019-01-11T08:03:52.320" v="1157" actId="1076"/>
      <pc:docMkLst>
        <pc:docMk/>
      </pc:docMkLst>
      <pc:sldChg chg="modSp">
        <pc:chgData name="Анастасия Честухина" userId="91e735597ff7c0f0" providerId="Windows Live" clId="Web-{E596C27C-6C69-4521-8FDF-F7ED4C8F7F41}" dt="2019-01-11T07:28:46.900" v="159" actId="20577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E596C27C-6C69-4521-8FDF-F7ED4C8F7F41}" dt="2019-01-11T07:28:46.900" v="159" actId="20577"/>
          <ac:spMkLst>
            <pc:docMk/>
            <pc:sldMk cId="2386358119" sldId="258"/>
            <ac:spMk id="3" creationId="{00000000-0000-0000-0000-000000000000}"/>
          </ac:spMkLst>
        </pc:spChg>
      </pc:sldChg>
      <pc:sldChg chg="modSp mod setBg">
        <pc:chgData name="Анастасия Честухина" userId="91e735597ff7c0f0" providerId="Windows Live" clId="Web-{E596C27C-6C69-4521-8FDF-F7ED4C8F7F41}" dt="2019-01-11T07:41:40.269" v="506" actId="1076"/>
        <pc:sldMkLst>
          <pc:docMk/>
          <pc:sldMk cId="1693055509" sldId="259"/>
        </pc:sldMkLst>
        <pc:spChg chg="mod">
          <ac:chgData name="Анастасия Честухина" userId="91e735597ff7c0f0" providerId="Windows Live" clId="Web-{E596C27C-6C69-4521-8FDF-F7ED4C8F7F41}" dt="2019-01-11T07:41:40.269" v="506" actId="1076"/>
          <ac:spMkLst>
            <pc:docMk/>
            <pc:sldMk cId="1693055509" sldId="259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596C27C-6C69-4521-8FDF-F7ED4C8F7F41}" dt="2019-01-11T07:41:40.207" v="505" actId="1076"/>
          <ac:spMkLst>
            <pc:docMk/>
            <pc:sldMk cId="1693055509" sldId="259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E596C27C-6C69-4521-8FDF-F7ED4C8F7F41}" dt="2019-01-11T07:53:35.623" v="946" actId="20577"/>
        <pc:sldMkLst>
          <pc:docMk/>
          <pc:sldMk cId="1104450482" sldId="260"/>
        </pc:sldMkLst>
        <pc:spChg chg="mod">
          <ac:chgData name="Анастасия Честухина" userId="91e735597ff7c0f0" providerId="Windows Live" clId="Web-{E596C27C-6C69-4521-8FDF-F7ED4C8F7F41}" dt="2019-01-11T07:47:28.188" v="697" actId="20577"/>
          <ac:spMkLst>
            <pc:docMk/>
            <pc:sldMk cId="1104450482" sldId="260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596C27C-6C69-4521-8FDF-F7ED4C8F7F41}" dt="2019-01-11T07:53:35.623" v="946" actId="20577"/>
          <ac:spMkLst>
            <pc:docMk/>
            <pc:sldMk cId="1104450482" sldId="260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E596C27C-6C69-4521-8FDF-F7ED4C8F7F41}" dt="2019-01-11T07:53:09.154" v="941" actId="20577"/>
        <pc:sldMkLst>
          <pc:docMk/>
          <pc:sldMk cId="1149242630" sldId="261"/>
        </pc:sldMkLst>
        <pc:spChg chg="mod">
          <ac:chgData name="Анастасия Честухина" userId="91e735597ff7c0f0" providerId="Windows Live" clId="Web-{E596C27C-6C69-4521-8FDF-F7ED4C8F7F41}" dt="2019-01-11T07:49:59.234" v="777" actId="1076"/>
          <ac:spMkLst>
            <pc:docMk/>
            <pc:sldMk cId="1149242630" sldId="261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596C27C-6C69-4521-8FDF-F7ED4C8F7F41}" dt="2019-01-11T07:53:09.154" v="941" actId="20577"/>
          <ac:spMkLst>
            <pc:docMk/>
            <pc:sldMk cId="1149242630" sldId="261"/>
            <ac:spMk id="3" creationId="{00000000-0000-0000-0000-000000000000}"/>
          </ac:spMkLst>
        </pc:spChg>
      </pc:sldChg>
      <pc:sldChg chg="modSp add ord replId">
        <pc:chgData name="Анастасия Честухина" userId="91e735597ff7c0f0" providerId="Windows Live" clId="Web-{E596C27C-6C69-4521-8FDF-F7ED4C8F7F41}" dt="2019-01-11T07:49:23.487" v="760" actId="14100"/>
        <pc:sldMkLst>
          <pc:docMk/>
          <pc:sldMk cId="1168746598" sldId="262"/>
        </pc:sldMkLst>
        <pc:spChg chg="mod">
          <ac:chgData name="Анастасия Честухина" userId="91e735597ff7c0f0" providerId="Windows Live" clId="Web-{E596C27C-6C69-4521-8FDF-F7ED4C8F7F41}" dt="2019-01-11T07:49:23.487" v="760" actId="14100"/>
          <ac:spMkLst>
            <pc:docMk/>
            <pc:sldMk cId="1168746598" sldId="262"/>
            <ac:spMk id="3" creationId="{00000000-0000-0000-0000-000000000000}"/>
          </ac:spMkLst>
        </pc:spChg>
      </pc:sldChg>
      <pc:sldChg chg="modSp add ord replId">
        <pc:chgData name="Анастасия Честухина" userId="91e735597ff7c0f0" providerId="Windows Live" clId="Web-{E596C27C-6C69-4521-8FDF-F7ED4C8F7F41}" dt="2019-01-11T08:03:52.320" v="1157" actId="1076"/>
        <pc:sldMkLst>
          <pc:docMk/>
          <pc:sldMk cId="1093006329" sldId="263"/>
        </pc:sldMkLst>
        <pc:spChg chg="mod">
          <ac:chgData name="Анастасия Честухина" userId="91e735597ff7c0f0" providerId="Windows Live" clId="Web-{E596C27C-6C69-4521-8FDF-F7ED4C8F7F41}" dt="2019-01-11T08:03:52.320" v="1157" actId="1076"/>
          <ac:spMkLst>
            <pc:docMk/>
            <pc:sldMk cId="1093006329" sldId="263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596C27C-6C69-4521-8FDF-F7ED4C8F7F41}" dt="2019-01-11T08:03:48.867" v="1156" actId="1076"/>
          <ac:spMkLst>
            <pc:docMk/>
            <pc:sldMk cId="1093006329" sldId="263"/>
            <ac:spMk id="3" creationId="{00000000-0000-0000-0000-000000000000}"/>
          </ac:spMkLst>
        </pc:spChg>
      </pc:sldChg>
      <pc:sldChg chg="add del replId">
        <pc:chgData name="Анастасия Честухина" userId="91e735597ff7c0f0" providerId="Windows Live" clId="Web-{E596C27C-6C69-4521-8FDF-F7ED4C8F7F41}" dt="2019-01-11T08:02:30.290" v="1129"/>
        <pc:sldMkLst>
          <pc:docMk/>
          <pc:sldMk cId="3536114372" sldId="264"/>
        </pc:sldMkLst>
      </pc:sldChg>
      <pc:sldChg chg="add ord replId">
        <pc:chgData name="Анастасия Честухина" userId="91e735597ff7c0f0" providerId="Windows Live" clId="Web-{E596C27C-6C69-4521-8FDF-F7ED4C8F7F41}" dt="2019-01-11T08:02:35.649" v="1131"/>
        <pc:sldMkLst>
          <pc:docMk/>
          <pc:sldMk cId="4030442315" sldId="264"/>
        </pc:sldMkLst>
      </pc:sldChg>
    </pc:docChg>
  </pc:docChgLst>
  <pc:docChgLst>
    <pc:chgData name="Анастасия Честухина" userId="91e735597ff7c0f0" providerId="Windows Live" clId="Web-{31548262-6A56-4B82-A8E7-58E9F643FBFA}"/>
    <pc:docChg chg="modSld">
      <pc:chgData name="Анастасия Честухина" userId="91e735597ff7c0f0" providerId="Windows Live" clId="Web-{31548262-6A56-4B82-A8E7-58E9F643FBFA}" dt="2019-01-11T13:47:52.324" v="22" actId="1076"/>
      <pc:docMkLst>
        <pc:docMk/>
      </pc:docMkLst>
      <pc:sldChg chg="addSp modSp mod setBg">
        <pc:chgData name="Анастасия Честухина" userId="91e735597ff7c0f0" providerId="Windows Live" clId="Web-{31548262-6A56-4B82-A8E7-58E9F643FBFA}" dt="2019-01-11T13:45:52.901" v="12" actId="14100"/>
        <pc:sldMkLst>
          <pc:docMk/>
          <pc:sldMk cId="1149242630" sldId="261"/>
        </pc:sldMkLst>
        <pc:picChg chg="add mod ord">
          <ac:chgData name="Анастасия Честухина" userId="91e735597ff7c0f0" providerId="Windows Live" clId="Web-{31548262-6A56-4B82-A8E7-58E9F643FBFA}" dt="2019-01-11T13:45:52.901" v="12" actId="14100"/>
          <ac:picMkLst>
            <pc:docMk/>
            <pc:sldMk cId="1149242630" sldId="261"/>
            <ac:picMk id="5" creationId="{DAE52B12-65FD-4EDC-936F-7EFC6A9F8B67}"/>
          </ac:picMkLst>
        </pc:picChg>
      </pc:sldChg>
      <pc:sldChg chg="modSp">
        <pc:chgData name="Анастасия Честухина" userId="91e735597ff7c0f0" providerId="Windows Live" clId="Web-{31548262-6A56-4B82-A8E7-58E9F643FBFA}" dt="2019-01-11T13:47:52.324" v="22" actId="1076"/>
        <pc:sldMkLst>
          <pc:docMk/>
          <pc:sldMk cId="4030442315" sldId="264"/>
        </pc:sldMkLst>
        <pc:spChg chg="mod">
          <ac:chgData name="Анастасия Честухина" userId="91e735597ff7c0f0" providerId="Windows Live" clId="Web-{31548262-6A56-4B82-A8E7-58E9F643FBFA}" dt="2019-01-11T13:47:06.933" v="16" actId="1076"/>
          <ac:spMkLst>
            <pc:docMk/>
            <pc:sldMk cId="4030442315" sldId="264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31548262-6A56-4B82-A8E7-58E9F643FBFA}" dt="2019-01-11T13:47:25.621" v="19" actId="1076"/>
          <ac:spMkLst>
            <pc:docMk/>
            <pc:sldMk cId="4030442315" sldId="264"/>
            <ac:spMk id="12" creationId="{7A2A4F8D-CDAA-49D1-86E0-8B5B309F7CB0}"/>
          </ac:spMkLst>
        </pc:spChg>
        <pc:picChg chg="mod">
          <ac:chgData name="Анастасия Честухина" userId="91e735597ff7c0f0" providerId="Windows Live" clId="Web-{31548262-6A56-4B82-A8E7-58E9F643FBFA}" dt="2019-01-11T13:47:52.324" v="22" actId="1076"/>
          <ac:picMkLst>
            <pc:docMk/>
            <pc:sldMk cId="4030442315" sldId="264"/>
            <ac:picMk id="10" creationId="{5F599B37-BA18-4D9E-97EF-138E6145E244}"/>
          </ac:picMkLst>
        </pc:picChg>
      </pc:sldChg>
    </pc:docChg>
  </pc:docChgLst>
  <pc:docChgLst>
    <pc:chgData name="Анастасия Честухина" userId="91e735597ff7c0f0" providerId="Windows Live" clId="Web-{C24E9556-1853-4B63-B2DE-1DAB740FC4A7}"/>
    <pc:docChg chg="modSld">
      <pc:chgData name="Анастасия Честухина" userId="91e735597ff7c0f0" providerId="Windows Live" clId="Web-{C24E9556-1853-4B63-B2DE-1DAB740FC4A7}" dt="2019-01-11T13:08:22.183" v="296" actId="20577"/>
      <pc:docMkLst>
        <pc:docMk/>
      </pc:docMkLst>
      <pc:sldChg chg="addSp delSp modSp">
        <pc:chgData name="Анастасия Честухина" userId="91e735597ff7c0f0" providerId="Windows Live" clId="Web-{C24E9556-1853-4B63-B2DE-1DAB740FC4A7}" dt="2019-01-11T13:05:43.901" v="282" actId="1076"/>
        <pc:sldMkLst>
          <pc:docMk/>
          <pc:sldMk cId="1162606859" sldId="257"/>
        </pc:sldMkLst>
        <pc:spChg chg="mod">
          <ac:chgData name="Анастасия Честухина" userId="91e735597ff7c0f0" providerId="Windows Live" clId="Web-{C24E9556-1853-4B63-B2DE-1DAB740FC4A7}" dt="2019-01-11T13:05:28.026" v="279" actId="20577"/>
          <ac:spMkLst>
            <pc:docMk/>
            <pc:sldMk cId="1162606859" sldId="257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C24E9556-1853-4B63-B2DE-1DAB740FC4A7}" dt="2019-01-11T13:05:19.167" v="278" actId="1076"/>
          <ac:spMkLst>
            <pc:docMk/>
            <pc:sldMk cId="1162606859" sldId="257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C24E9556-1853-4B63-B2DE-1DAB740FC4A7}" dt="2019-01-11T12:45:33.084" v="13"/>
          <ac:spMkLst>
            <pc:docMk/>
            <pc:sldMk cId="1162606859" sldId="257"/>
            <ac:spMk id="5" creationId="{6861DC58-A970-4873-97E9-0F09D365D987}"/>
          </ac:spMkLst>
        </pc:spChg>
        <pc:spChg chg="add del mod">
          <ac:chgData name="Анастасия Честухина" userId="91e735597ff7c0f0" providerId="Windows Live" clId="Web-{C24E9556-1853-4B63-B2DE-1DAB740FC4A7}" dt="2019-01-11T12:46:57.553" v="40"/>
          <ac:spMkLst>
            <pc:docMk/>
            <pc:sldMk cId="1162606859" sldId="257"/>
            <ac:spMk id="7" creationId="{8E62BAF6-FD9A-40F7-A3F4-FFBC9C3406CE}"/>
          </ac:spMkLst>
        </pc:spChg>
        <pc:spChg chg="add mod">
          <ac:chgData name="Анастасия Честухина" userId="91e735597ff7c0f0" providerId="Windows Live" clId="Web-{C24E9556-1853-4B63-B2DE-1DAB740FC4A7}" dt="2019-01-11T13:05:43.901" v="282" actId="1076"/>
          <ac:spMkLst>
            <pc:docMk/>
            <pc:sldMk cId="1162606859" sldId="257"/>
            <ac:spMk id="8" creationId="{C9E13E64-9BC8-4533-A11B-03B36DE25437}"/>
          </ac:spMkLst>
        </pc:spChg>
      </pc:sldChg>
      <pc:sldChg chg="modSp">
        <pc:chgData name="Анастасия Честухина" userId="91e735597ff7c0f0" providerId="Windows Live" clId="Web-{C24E9556-1853-4B63-B2DE-1DAB740FC4A7}" dt="2019-01-11T12:47:40.459" v="46" actId="20577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C24E9556-1853-4B63-B2DE-1DAB740FC4A7}" dt="2019-01-11T12:47:40.459" v="46" actId="20577"/>
          <ac:spMkLst>
            <pc:docMk/>
            <pc:sldMk cId="2386358119" sldId="258"/>
            <ac:spMk id="3" creationId="{00000000-0000-0000-0000-000000000000}"/>
          </ac:spMkLst>
        </pc:spChg>
      </pc:sldChg>
      <pc:sldChg chg="addSp delSp modSp">
        <pc:chgData name="Анастасия Честухина" userId="91e735597ff7c0f0" providerId="Windows Live" clId="Web-{C24E9556-1853-4B63-B2DE-1DAB740FC4A7}" dt="2019-01-11T12:49:24.475" v="71" actId="20577"/>
        <pc:sldMkLst>
          <pc:docMk/>
          <pc:sldMk cId="1693055509" sldId="259"/>
        </pc:sldMkLst>
        <pc:spChg chg="del mod">
          <ac:chgData name="Анастасия Честухина" userId="91e735597ff7c0f0" providerId="Windows Live" clId="Web-{C24E9556-1853-4B63-B2DE-1DAB740FC4A7}" dt="2019-01-11T12:48:03.287" v="51"/>
          <ac:spMkLst>
            <pc:docMk/>
            <pc:sldMk cId="1693055509" sldId="259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C24E9556-1853-4B63-B2DE-1DAB740FC4A7}" dt="2019-01-11T12:49:24.475" v="71" actId="20577"/>
          <ac:spMkLst>
            <pc:docMk/>
            <pc:sldMk cId="1693055509" sldId="259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C24E9556-1853-4B63-B2DE-1DAB740FC4A7}" dt="2019-01-11T12:48:07.006" v="52"/>
          <ac:spMkLst>
            <pc:docMk/>
            <pc:sldMk cId="1693055509" sldId="259"/>
            <ac:spMk id="7" creationId="{56C81F1D-C1B6-4A52-8469-4DD31F5E85FE}"/>
          </ac:spMkLst>
        </pc:spChg>
      </pc:sldChg>
      <pc:sldChg chg="modSp">
        <pc:chgData name="Анастасия Честухина" userId="91e735597ff7c0f0" providerId="Windows Live" clId="Web-{C24E9556-1853-4B63-B2DE-1DAB740FC4A7}" dt="2019-01-11T12:51:23.335" v="90" actId="20577"/>
        <pc:sldMkLst>
          <pc:docMk/>
          <pc:sldMk cId="1104450482" sldId="260"/>
        </pc:sldMkLst>
        <pc:spChg chg="mod">
          <ac:chgData name="Анастасия Честухина" userId="91e735597ff7c0f0" providerId="Windows Live" clId="Web-{C24E9556-1853-4B63-B2DE-1DAB740FC4A7}" dt="2019-01-11T12:51:23.335" v="90" actId="20577"/>
          <ac:spMkLst>
            <pc:docMk/>
            <pc:sldMk cId="1104450482" sldId="260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C24E9556-1853-4B63-B2DE-1DAB740FC4A7}" dt="2019-01-11T12:55:37.008" v="139" actId="20577"/>
        <pc:sldMkLst>
          <pc:docMk/>
          <pc:sldMk cId="1149242630" sldId="261"/>
        </pc:sldMkLst>
        <pc:spChg chg="mod">
          <ac:chgData name="Анастасия Честухина" userId="91e735597ff7c0f0" providerId="Windows Live" clId="Web-{C24E9556-1853-4B63-B2DE-1DAB740FC4A7}" dt="2019-01-11T12:55:37.008" v="139" actId="20577"/>
          <ac:spMkLst>
            <pc:docMk/>
            <pc:sldMk cId="1149242630" sldId="261"/>
            <ac:spMk id="3" creationId="{00000000-0000-0000-0000-000000000000}"/>
          </ac:spMkLst>
        </pc:spChg>
      </pc:sldChg>
      <pc:sldChg chg="addSp delSp modSp">
        <pc:chgData name="Анастасия Честухина" userId="91e735597ff7c0f0" providerId="Windows Live" clId="Web-{C24E9556-1853-4B63-B2DE-1DAB740FC4A7}" dt="2019-01-11T12:53:01.242" v="108" actId="1076"/>
        <pc:sldMkLst>
          <pc:docMk/>
          <pc:sldMk cId="1168746598" sldId="262"/>
        </pc:sldMkLst>
        <pc:spChg chg="del">
          <ac:chgData name="Анастасия Честухина" userId="91e735597ff7c0f0" providerId="Windows Live" clId="Web-{C24E9556-1853-4B63-B2DE-1DAB740FC4A7}" dt="2019-01-11T12:51:32.679" v="92"/>
          <ac:spMkLst>
            <pc:docMk/>
            <pc:sldMk cId="1168746598" sldId="262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C24E9556-1853-4B63-B2DE-1DAB740FC4A7}" dt="2019-01-11T12:53:01.242" v="108" actId="1076"/>
          <ac:spMkLst>
            <pc:docMk/>
            <pc:sldMk cId="1168746598" sldId="262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C24E9556-1853-4B63-B2DE-1DAB740FC4A7}" dt="2019-01-11T12:51:36.101" v="93"/>
          <ac:spMkLst>
            <pc:docMk/>
            <pc:sldMk cId="1168746598" sldId="262"/>
            <ac:spMk id="7" creationId="{843B9D30-D770-42D3-A45C-CBC47384010F}"/>
          </ac:spMkLst>
        </pc:spChg>
      </pc:sldChg>
      <pc:sldChg chg="addSp delSp modSp">
        <pc:chgData name="Анастасия Честухина" userId="91e735597ff7c0f0" providerId="Windows Live" clId="Web-{C24E9556-1853-4B63-B2DE-1DAB740FC4A7}" dt="2019-01-11T12:57:56.696" v="149" actId="20577"/>
        <pc:sldMkLst>
          <pc:docMk/>
          <pc:sldMk cId="1093006329" sldId="263"/>
        </pc:sldMkLst>
        <pc:spChg chg="del">
          <ac:chgData name="Анастасия Честухина" userId="91e735597ff7c0f0" providerId="Windows Live" clId="Web-{C24E9556-1853-4B63-B2DE-1DAB740FC4A7}" dt="2019-01-11T12:55:09.727" v="134"/>
          <ac:spMkLst>
            <pc:docMk/>
            <pc:sldMk cId="1093006329" sldId="263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C24E9556-1853-4B63-B2DE-1DAB740FC4A7}" dt="2019-01-11T12:57:56.696" v="149" actId="20577"/>
          <ac:spMkLst>
            <pc:docMk/>
            <pc:sldMk cId="1093006329" sldId="263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C24E9556-1853-4B63-B2DE-1DAB740FC4A7}" dt="2019-01-11T12:55:14.852" v="135"/>
          <ac:spMkLst>
            <pc:docMk/>
            <pc:sldMk cId="1093006329" sldId="263"/>
            <ac:spMk id="7" creationId="{0E2D880F-7C82-4279-8B2C-CC0D7F440BDD}"/>
          </ac:spMkLst>
        </pc:spChg>
      </pc:sldChg>
      <pc:sldChg chg="modSp">
        <pc:chgData name="Анастасия Честухина" userId="91e735597ff7c0f0" providerId="Windows Live" clId="Web-{C24E9556-1853-4B63-B2DE-1DAB740FC4A7}" dt="2019-01-11T13:02:36.776" v="264" actId="20577"/>
        <pc:sldMkLst>
          <pc:docMk/>
          <pc:sldMk cId="4030442315" sldId="264"/>
        </pc:sldMkLst>
        <pc:spChg chg="mod">
          <ac:chgData name="Анастасия Честухина" userId="91e735597ff7c0f0" providerId="Windows Live" clId="Web-{C24E9556-1853-4B63-B2DE-1DAB740FC4A7}" dt="2019-01-11T13:02:36.776" v="264" actId="20577"/>
          <ac:spMkLst>
            <pc:docMk/>
            <pc:sldMk cId="4030442315" sldId="264"/>
            <ac:spMk id="12" creationId="{7A2A4F8D-CDAA-49D1-86E0-8B5B309F7CB0}"/>
          </ac:spMkLst>
        </pc:spChg>
      </pc:sldChg>
      <pc:sldChg chg="addSp delSp modSp">
        <pc:chgData name="Анастасия Честухина" userId="91e735597ff7c0f0" providerId="Windows Live" clId="Web-{C24E9556-1853-4B63-B2DE-1DAB740FC4A7}" dt="2019-01-11T13:08:22.183" v="296" actId="20577"/>
        <pc:sldMkLst>
          <pc:docMk/>
          <pc:sldMk cId="113493611" sldId="265"/>
        </pc:sldMkLst>
        <pc:spChg chg="del">
          <ac:chgData name="Анастасия Честухина" userId="91e735597ff7c0f0" providerId="Windows Live" clId="Web-{C24E9556-1853-4B63-B2DE-1DAB740FC4A7}" dt="2019-01-11T13:02:58.557" v="266"/>
          <ac:spMkLst>
            <pc:docMk/>
            <pc:sldMk cId="113493611" sldId="265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C24E9556-1853-4B63-B2DE-1DAB740FC4A7}" dt="2019-01-11T13:08:22.183" v="296" actId="20577"/>
          <ac:spMkLst>
            <pc:docMk/>
            <pc:sldMk cId="113493611" sldId="265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C24E9556-1853-4B63-B2DE-1DAB740FC4A7}" dt="2019-01-11T13:03:41.448" v="267"/>
          <ac:spMkLst>
            <pc:docMk/>
            <pc:sldMk cId="113493611" sldId="265"/>
            <ac:spMk id="7" creationId="{5F677500-E508-4D8A-A5E3-7BDDC67AF64D}"/>
          </ac:spMkLst>
        </pc:spChg>
      </pc:sldChg>
    </pc:docChg>
  </pc:docChgLst>
  <pc:docChgLst>
    <pc:chgData name="Анастасия Честухина" userId="91e735597ff7c0f0" providerId="Windows Live" clId="Web-{A64DD758-B671-4029-997C-60D2917AAB1D}"/>
    <pc:docChg chg="modSld">
      <pc:chgData name="Анастасия Честухина" userId="91e735597ff7c0f0" providerId="Windows Live" clId="Web-{A64DD758-B671-4029-997C-60D2917AAB1D}" dt="2019-01-15T16:15:53.832" v="3"/>
      <pc:docMkLst>
        <pc:docMk/>
      </pc:docMkLst>
      <pc:sldChg chg="mod setBg">
        <pc:chgData name="Анастасия Честухина" userId="91e735597ff7c0f0" providerId="Windows Live" clId="Web-{A64DD758-B671-4029-997C-60D2917AAB1D}" dt="2019-01-15T16:12:58.065" v="2"/>
        <pc:sldMkLst>
          <pc:docMk/>
          <pc:sldMk cId="2386358119" sldId="258"/>
        </pc:sldMkLst>
      </pc:sldChg>
      <pc:sldChg chg="mod setBg">
        <pc:chgData name="Анастасия Честухина" userId="91e735597ff7c0f0" providerId="Windows Live" clId="Web-{A64DD758-B671-4029-997C-60D2917AAB1D}" dt="2019-01-15T16:15:53.832" v="3"/>
        <pc:sldMkLst>
          <pc:docMk/>
          <pc:sldMk cId="1104450482" sldId="260"/>
        </pc:sldMkLst>
      </pc:sldChg>
    </pc:docChg>
  </pc:docChgLst>
  <pc:docChgLst>
    <pc:chgData name="Анастасия Честухина" userId="91e735597ff7c0f0" providerId="Windows Live" clId="Web-{59B42A36-25BD-452D-B2A3-EF3B4AB3B82D}"/>
    <pc:docChg chg="modSld">
      <pc:chgData name="Анастасия Честухина" userId="91e735597ff7c0f0" providerId="Windows Live" clId="Web-{59B42A36-25BD-452D-B2A3-EF3B4AB3B82D}" dt="2019-01-16T08:01:22.078" v="29" actId="14100"/>
      <pc:docMkLst>
        <pc:docMk/>
      </pc:docMkLst>
      <pc:sldChg chg="addSp delSp">
        <pc:chgData name="Анастасия Честухина" userId="91e735597ff7c0f0" providerId="Windows Live" clId="Web-{59B42A36-25BD-452D-B2A3-EF3B4AB3B82D}" dt="2019-01-16T07:58:22.092" v="1"/>
        <pc:sldMkLst>
          <pc:docMk/>
          <pc:sldMk cId="1351651579" sldId="256"/>
        </pc:sldMkLst>
        <pc:spChg chg="add del">
          <ac:chgData name="Анастасия Честухина" userId="91e735597ff7c0f0" providerId="Windows Live" clId="Web-{59B42A36-25BD-452D-B2A3-EF3B4AB3B82D}" dt="2019-01-16T07:58:22.092" v="1"/>
          <ac:spMkLst>
            <pc:docMk/>
            <pc:sldMk cId="1351651579" sldId="256"/>
            <ac:spMk id="4" creationId="{A143154A-1E9D-4B8B-97F7-58474FEFE650}"/>
          </ac:spMkLst>
        </pc:spChg>
      </pc:sldChg>
      <pc:sldChg chg="addSp modSp">
        <pc:chgData name="Анастасия Честухина" userId="91e735597ff7c0f0" providerId="Windows Live" clId="Web-{59B42A36-25BD-452D-B2A3-EF3B4AB3B82D}" dt="2019-01-16T07:59:07.249" v="8" actId="14100"/>
        <pc:sldMkLst>
          <pc:docMk/>
          <pc:sldMk cId="2386358119" sldId="258"/>
        </pc:sldMkLst>
        <pc:spChg chg="add mod">
          <ac:chgData name="Анастасия Честухина" userId="91e735597ff7c0f0" providerId="Windows Live" clId="Web-{59B42A36-25BD-452D-B2A3-EF3B4AB3B82D}" dt="2019-01-16T07:59:07.249" v="8" actId="14100"/>
          <ac:spMkLst>
            <pc:docMk/>
            <pc:sldMk cId="2386358119" sldId="258"/>
            <ac:spMk id="4" creationId="{3A134422-709D-4775-9901-617F24B2D77B}"/>
          </ac:spMkLst>
        </pc:spChg>
      </pc:sldChg>
      <pc:sldChg chg="addSp modSp">
        <pc:chgData name="Анастасия Честухина" userId="91e735597ff7c0f0" providerId="Windows Live" clId="Web-{59B42A36-25BD-452D-B2A3-EF3B4AB3B82D}" dt="2019-01-16T08:00:04.843" v="16" actId="1076"/>
        <pc:sldMkLst>
          <pc:docMk/>
          <pc:sldMk cId="1104450482" sldId="260"/>
        </pc:sldMkLst>
        <pc:spChg chg="add mod">
          <ac:chgData name="Анастасия Честухина" userId="91e735597ff7c0f0" providerId="Windows Live" clId="Web-{59B42A36-25BD-452D-B2A3-EF3B4AB3B82D}" dt="2019-01-16T07:59:54.359" v="15" actId="14100"/>
          <ac:spMkLst>
            <pc:docMk/>
            <pc:sldMk cId="1104450482" sldId="260"/>
            <ac:spMk id="4" creationId="{40E27477-4836-4432-A7BA-7EE81AD25251}"/>
          </ac:spMkLst>
        </pc:spChg>
        <pc:picChg chg="mod">
          <ac:chgData name="Анастасия Честухина" userId="91e735597ff7c0f0" providerId="Windows Live" clId="Web-{59B42A36-25BD-452D-B2A3-EF3B4AB3B82D}" dt="2019-01-16T08:00:04.843" v="16" actId="1076"/>
          <ac:picMkLst>
            <pc:docMk/>
            <pc:sldMk cId="1104450482" sldId="260"/>
            <ac:picMk id="9" creationId="{0EBAB798-46DE-4F93-9B3E-4CD2F3A5E0DA}"/>
          </ac:picMkLst>
        </pc:picChg>
      </pc:sldChg>
      <pc:sldChg chg="addSp modSp">
        <pc:chgData name="Анастасия Честухина" userId="91e735597ff7c0f0" providerId="Windows Live" clId="Web-{59B42A36-25BD-452D-B2A3-EF3B4AB3B82D}" dt="2019-01-16T08:01:22.078" v="29" actId="14100"/>
        <pc:sldMkLst>
          <pc:docMk/>
          <pc:sldMk cId="1149242630" sldId="261"/>
        </pc:sldMkLst>
        <pc:spChg chg="add mod">
          <ac:chgData name="Анастасия Честухина" userId="91e735597ff7c0f0" providerId="Windows Live" clId="Web-{59B42A36-25BD-452D-B2A3-EF3B4AB3B82D}" dt="2019-01-16T08:01:22.078" v="29" actId="14100"/>
          <ac:spMkLst>
            <pc:docMk/>
            <pc:sldMk cId="1149242630" sldId="261"/>
            <ac:spMk id="4" creationId="{19E97927-0D82-40FD-B5E2-74BA5BD09603}"/>
          </ac:spMkLst>
        </pc:spChg>
      </pc:sldChg>
      <pc:sldChg chg="addSp modSp">
        <pc:chgData name="Анастасия Честухина" userId="91e735597ff7c0f0" providerId="Windows Live" clId="Web-{59B42A36-25BD-452D-B2A3-EF3B4AB3B82D}" dt="2019-01-16T08:00:38.312" v="21" actId="14100"/>
        <pc:sldMkLst>
          <pc:docMk/>
          <pc:sldMk cId="4030442315" sldId="264"/>
        </pc:sldMkLst>
        <pc:spChg chg="add mod">
          <ac:chgData name="Анастасия Честухина" userId="91e735597ff7c0f0" providerId="Windows Live" clId="Web-{59B42A36-25BD-452D-B2A3-EF3B4AB3B82D}" dt="2019-01-16T08:00:38.312" v="21" actId="14100"/>
          <ac:spMkLst>
            <pc:docMk/>
            <pc:sldMk cId="4030442315" sldId="264"/>
            <ac:spMk id="4" creationId="{EB9F92CD-4DA6-4E52-814C-CF6CA673FF5D}"/>
          </ac:spMkLst>
        </pc:spChg>
      </pc:sldChg>
    </pc:docChg>
  </pc:docChgLst>
  <pc:docChgLst>
    <pc:chgData name="Анастасия Честухина" userId="91e735597ff7c0f0" providerId="Windows Live" clId="Web-{123C4B02-4057-468A-8A03-D6C6EA17432A}"/>
    <pc:docChg chg="mod addSld delSld modSld modMainMaster setSldSz">
      <pc:chgData name="Анастасия Честухина" userId="91e735597ff7c0f0" providerId="Windows Live" clId="Web-{123C4B02-4057-468A-8A03-D6C6EA17432A}" dt="2019-01-10T16:49:43.481" v="879" actId="20577"/>
      <pc:docMkLst>
        <pc:docMk/>
      </pc:docMkLst>
      <pc:sldChg chg="addSp delSp modSp mod setBg">
        <pc:chgData name="Анастасия Честухина" userId="91e735597ff7c0f0" providerId="Windows Live" clId="Web-{123C4B02-4057-468A-8A03-D6C6EA17432A}" dt="2019-01-10T16:05:40.560" v="140" actId="20577"/>
        <pc:sldMkLst>
          <pc:docMk/>
          <pc:sldMk cId="1351651579" sldId="256"/>
        </pc:sldMkLst>
        <pc:spChg chg="mod">
          <ac:chgData name="Анастасия Честухина" userId="91e735597ff7c0f0" providerId="Windows Live" clId="Web-{123C4B02-4057-468A-8A03-D6C6EA17432A}" dt="2019-01-10T16:05:40.560" v="140" actId="20577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Анастасия Честухина" userId="91e735597ff7c0f0" providerId="Windows Live" clId="Web-{123C4B02-4057-468A-8A03-D6C6EA17432A}" dt="2019-01-10T15:57:41.532" v="59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Анастасия Честухина" userId="91e735597ff7c0f0" providerId="Windows Live" clId="Web-{123C4B02-4057-468A-8A03-D6C6EA17432A}" dt="2019-01-10T15:59:57.359" v="81"/>
          <ac:spMkLst>
            <pc:docMk/>
            <pc:sldMk cId="1351651579" sldId="256"/>
            <ac:spMk id="8" creationId="{3926FA43-C8D8-46F2-83BD-C1FE3AAF0F12}"/>
          </ac:spMkLst>
        </pc:spChg>
        <pc:picChg chg="add mod">
          <ac:chgData name="Анастасия Честухина" userId="91e735597ff7c0f0" providerId="Windows Live" clId="Web-{123C4B02-4057-468A-8A03-D6C6EA17432A}" dt="2019-01-10T15:54:49.893" v="15" actId="1076"/>
          <ac:picMkLst>
            <pc:docMk/>
            <pc:sldMk cId="1351651579" sldId="256"/>
            <ac:picMk id="4" creationId="{1577CB0E-D516-44B8-89CC-259B8B28E44E}"/>
          </ac:picMkLst>
        </pc:picChg>
        <pc:picChg chg="add mod">
          <ac:chgData name="Анастасия Честухина" userId="91e735597ff7c0f0" providerId="Windows Live" clId="Web-{123C4B02-4057-468A-8A03-D6C6EA17432A}" dt="2019-01-10T15:54:47.736" v="14" actId="1076"/>
          <ac:picMkLst>
            <pc:docMk/>
            <pc:sldMk cId="1351651579" sldId="256"/>
            <ac:picMk id="6" creationId="{42182238-832C-4340-9BC4-4C363968B5CC}"/>
          </ac:picMkLst>
        </pc:picChg>
      </pc:sldChg>
      <pc:sldChg chg="addSp delSp modSp add mod replId setBg">
        <pc:chgData name="Анастасия Честухина" userId="91e735597ff7c0f0" providerId="Windows Live" clId="Web-{123C4B02-4057-468A-8A03-D6C6EA17432A}" dt="2019-01-10T16:30:21.645" v="583" actId="1076"/>
        <pc:sldMkLst>
          <pc:docMk/>
          <pc:sldMk cId="1162606859" sldId="257"/>
        </pc:sldMkLst>
        <pc:spChg chg="mod">
          <ac:chgData name="Анастасия Честухина" userId="91e735597ff7c0f0" providerId="Windows Live" clId="Web-{123C4B02-4057-468A-8A03-D6C6EA17432A}" dt="2019-01-10T16:30:21.645" v="583" actId="1076"/>
          <ac:spMkLst>
            <pc:docMk/>
            <pc:sldMk cId="1162606859" sldId="257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6:30:04.676" v="581" actId="1076"/>
          <ac:spMkLst>
            <pc:docMk/>
            <pc:sldMk cId="1162606859" sldId="257"/>
            <ac:spMk id="3" creationId="{00000000-0000-0000-0000-000000000000}"/>
          </ac:spMkLst>
        </pc:spChg>
        <pc:spChg chg="add del mod">
          <ac:chgData name="Анастасия Честухина" userId="91e735597ff7c0f0" providerId="Windows Live" clId="Web-{123C4B02-4057-468A-8A03-D6C6EA17432A}" dt="2019-01-10T16:24:44.615" v="565"/>
          <ac:spMkLst>
            <pc:docMk/>
            <pc:sldMk cId="1162606859" sldId="257"/>
            <ac:spMk id="5" creationId="{320EE4A0-EFBE-4EC0-AB59-B0BD88CC8D1B}"/>
          </ac:spMkLst>
        </pc:spChg>
      </pc:sldChg>
      <pc:sldChg chg="modSp add del replId">
        <pc:chgData name="Анастасия Честухина" userId="91e735597ff7c0f0" providerId="Windows Live" clId="Web-{123C4B02-4057-468A-8A03-D6C6EA17432A}" dt="2019-01-10T15:54:52.408" v="16"/>
        <pc:sldMkLst>
          <pc:docMk/>
          <pc:sldMk cId="2171762689" sldId="257"/>
        </pc:sldMkLst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2171762689" sldId="257"/>
            <ac:picMk id="4" creationId="{1577CB0E-D516-44B8-89CC-259B8B28E44E}"/>
          </ac:picMkLst>
        </pc:picChg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2171762689" sldId="257"/>
            <ac:picMk id="6" creationId="{42182238-832C-4340-9BC4-4C363968B5CC}"/>
          </ac:picMkLst>
        </pc:picChg>
      </pc:sldChg>
      <pc:sldChg chg="modSp add del replId">
        <pc:chgData name="Анастасия Честухина" userId="91e735597ff7c0f0" providerId="Windows Live" clId="Web-{123C4B02-4057-468A-8A03-D6C6EA17432A}" dt="2019-01-10T15:54:54.299" v="17"/>
        <pc:sldMkLst>
          <pc:docMk/>
          <pc:sldMk cId="502750352" sldId="258"/>
        </pc:sldMkLst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502750352" sldId="258"/>
            <ac:picMk id="4" creationId="{1577CB0E-D516-44B8-89CC-259B8B28E44E}"/>
          </ac:picMkLst>
        </pc:picChg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502750352" sldId="258"/>
            <ac:picMk id="6" creationId="{42182238-832C-4340-9BC4-4C363968B5CC}"/>
          </ac:picMkLst>
        </pc:picChg>
      </pc:sldChg>
      <pc:sldChg chg="modSp add replId">
        <pc:chgData name="Анастасия Честухина" userId="91e735597ff7c0f0" providerId="Windows Live" clId="Web-{123C4B02-4057-468A-8A03-D6C6EA17432A}" dt="2019-01-10T16:49:18.340" v="877" actId="20577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123C4B02-4057-468A-8A03-D6C6EA17432A}" dt="2019-01-10T16:44:12.686" v="603" actId="14100"/>
          <ac:spMkLst>
            <pc:docMk/>
            <pc:sldMk cId="2386358119" sldId="258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6:49:18.340" v="877" actId="20577"/>
          <ac:spMkLst>
            <pc:docMk/>
            <pc:sldMk cId="2386358119" sldId="258"/>
            <ac:spMk id="3" creationId="{00000000-0000-0000-0000-000000000000}"/>
          </ac:spMkLst>
        </pc:spChg>
      </pc:sldChg>
      <pc:sldChg chg="modSp add del replId">
        <pc:chgData name="Анастасия Честухина" userId="91e735597ff7c0f0" providerId="Windows Live" clId="Web-{123C4B02-4057-468A-8A03-D6C6EA17432A}" dt="2019-01-10T15:54:55.955" v="18"/>
        <pc:sldMkLst>
          <pc:docMk/>
          <pc:sldMk cId="92401426" sldId="259"/>
        </pc:sldMkLst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92401426" sldId="259"/>
            <ac:picMk id="4" creationId="{1577CB0E-D516-44B8-89CC-259B8B28E44E}"/>
          </ac:picMkLst>
        </pc:picChg>
        <pc:picChg chg="mod">
          <ac:chgData name="Анастасия Честухина" userId="91e735597ff7c0f0" providerId="Windows Live" clId="Web-{123C4B02-4057-468A-8A03-D6C6EA17432A}" dt="2019-01-10T15:53:54.143" v="7"/>
          <ac:picMkLst>
            <pc:docMk/>
            <pc:sldMk cId="92401426" sldId="259"/>
            <ac:picMk id="6" creationId="{42182238-832C-4340-9BC4-4C363968B5CC}"/>
          </ac:picMkLst>
        </pc:picChg>
      </pc:sldChg>
      <pc:sldChg chg="add replId">
        <pc:chgData name="Анастасия Честухина" userId="91e735597ff7c0f0" providerId="Windows Live" clId="Web-{123C4B02-4057-468A-8A03-D6C6EA17432A}" dt="2019-01-10T15:55:02.018" v="21"/>
        <pc:sldMkLst>
          <pc:docMk/>
          <pc:sldMk cId="1693055509" sldId="259"/>
        </pc:sldMkLst>
      </pc:sldChg>
      <pc:sldChg chg="add replId">
        <pc:chgData name="Анастасия Честухина" userId="91e735597ff7c0f0" providerId="Windows Live" clId="Web-{123C4B02-4057-468A-8A03-D6C6EA17432A}" dt="2019-01-10T15:55:04.939" v="22"/>
        <pc:sldMkLst>
          <pc:docMk/>
          <pc:sldMk cId="1104450482" sldId="260"/>
        </pc:sldMkLst>
      </pc:sldChg>
      <pc:sldChg chg="add replId">
        <pc:chgData name="Анастасия Честухина" userId="91e735597ff7c0f0" providerId="Windows Live" clId="Web-{123C4B02-4057-468A-8A03-D6C6EA17432A}" dt="2019-01-10T15:55:07.392" v="23"/>
        <pc:sldMkLst>
          <pc:docMk/>
          <pc:sldMk cId="1149242630" sldId="261"/>
        </pc:sldMkLst>
      </pc:sldChg>
      <pc:sldMasterChg chg="modSp modSldLayout">
        <pc:chgData name="Анастасия Честухина" userId="91e735597ff7c0f0" providerId="Windows Live" clId="Web-{123C4B02-4057-468A-8A03-D6C6EA17432A}" dt="2019-01-10T15:53:54.143" v="7"/>
        <pc:sldMasterMkLst>
          <pc:docMk/>
          <pc:sldMasterMk cId="3154979492" sldId="2147483648"/>
        </pc:sldMasterMkLst>
        <pc:spChg chg="mod">
          <ac:chgData name="Анастасия Честухина" userId="91e735597ff7c0f0" providerId="Windows Live" clId="Web-{123C4B02-4057-468A-8A03-D6C6EA17432A}" dt="2019-01-10T15:53:54.143" v="7"/>
          <ac:spMkLst>
            <pc:docMk/>
            <pc:sldMasterMk cId="3154979492" sldId="2147483648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5:53:54.143" v="7"/>
          <ac:spMkLst>
            <pc:docMk/>
            <pc:sldMasterMk cId="3154979492" sldId="2147483648"/>
            <ac:spMk id="3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5:53:54.143" v="7"/>
          <ac:spMkLst>
            <pc:docMk/>
            <pc:sldMasterMk cId="3154979492" sldId="2147483648"/>
            <ac:spMk id="4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5:53:54.143" v="7"/>
          <ac:spMkLst>
            <pc:docMk/>
            <pc:sldMasterMk cId="3154979492" sldId="2147483648"/>
            <ac:spMk id="5" creationId="{00000000-0000-0000-0000-000000000000}"/>
          </ac:spMkLst>
        </pc:spChg>
        <pc:spChg chg="mod">
          <ac:chgData name="Анастасия Честухина" userId="91e735597ff7c0f0" providerId="Windows Live" clId="Web-{123C4B02-4057-468A-8A03-D6C6EA17432A}" dt="2019-01-10T15:53:54.143" v="7"/>
          <ac:spMkLst>
            <pc:docMk/>
            <pc:sldMasterMk cId="3154979492" sldId="2147483648"/>
            <ac:spMk id="6" creationId="{00000000-0000-0000-0000-000000000000}"/>
          </ac:spMkLst>
        </pc:sp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161079921" sldId="2147483649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61079921" sldId="2147483649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61079921" sldId="2147483649"/>
              <ac:spMk id="3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4076369896" sldId="2147483651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4076369896" sldId="2147483651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4076369896" sldId="2147483651"/>
              <ac:spMk id="3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2625762208" sldId="2147483652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2625762208" sldId="2147483652"/>
              <ac:spMk id="3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2625762208" sldId="2147483652"/>
              <ac:spMk id="4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188002762" sldId="2147483653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88002762" sldId="2147483653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88002762" sldId="2147483653"/>
              <ac:spMk id="3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88002762" sldId="2147483653"/>
              <ac:spMk id="4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88002762" sldId="2147483653"/>
              <ac:spMk id="5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188002762" sldId="2147483653"/>
              <ac:spMk id="6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3665695281" sldId="2147483656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3665695281" sldId="2147483656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3665695281" sldId="2147483656"/>
              <ac:spMk id="3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3665695281" sldId="2147483656"/>
              <ac:spMk id="4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2134169247" sldId="2147483657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2134169247" sldId="2147483657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2134169247" sldId="2147483657"/>
              <ac:spMk id="3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2134169247" sldId="2147483657"/>
              <ac:spMk id="4" creationId="{00000000-0000-0000-0000-000000000000}"/>
            </ac:spMkLst>
          </pc:spChg>
        </pc:sldLayoutChg>
        <pc:sldLayoutChg chg="modSp">
          <pc:chgData name="Анастасия Честухина" userId="91e735597ff7c0f0" providerId="Windows Live" clId="Web-{123C4B02-4057-468A-8A03-D6C6EA17432A}" dt="2019-01-10T15:53:54.143" v="7"/>
          <pc:sldLayoutMkLst>
            <pc:docMk/>
            <pc:sldMasterMk cId="3154979492" sldId="2147483648"/>
            <pc:sldLayoutMk cId="812261758" sldId="2147483659"/>
          </pc:sldLayoutMkLst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812261758" sldId="2147483659"/>
              <ac:spMk id="2" creationId="{00000000-0000-0000-0000-000000000000}"/>
            </ac:spMkLst>
          </pc:spChg>
          <pc:spChg chg="mod">
            <ac:chgData name="Анастасия Честухина" userId="91e735597ff7c0f0" providerId="Windows Live" clId="Web-{123C4B02-4057-468A-8A03-D6C6EA17432A}" dt="2019-01-10T15:53:54.143" v="7"/>
            <ac:spMkLst>
              <pc:docMk/>
              <pc:sldMasterMk cId="3154979492" sldId="2147483648"/>
              <pc:sldLayoutMk cId="812261758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Анастасия Честухина" userId="91e735597ff7c0f0" providerId="Windows Live" clId="Web-{E2076D69-F7A0-483B-9229-913499942EB4}"/>
    <pc:docChg chg="addSld modSld sldOrd">
      <pc:chgData name="Анастасия Честухина" userId="91e735597ff7c0f0" providerId="Windows Live" clId="Web-{E2076D69-F7A0-483B-9229-913499942EB4}" dt="2019-01-11T09:17:24.209" v="571" actId="14100"/>
      <pc:docMkLst>
        <pc:docMk/>
      </pc:docMkLst>
      <pc:sldChg chg="modSp mod setBg">
        <pc:chgData name="Анастасия Честухина" userId="91e735597ff7c0f0" providerId="Windows Live" clId="Web-{E2076D69-F7A0-483B-9229-913499942EB4}" dt="2019-01-11T08:35:54.676" v="422" actId="14100"/>
        <pc:sldMkLst>
          <pc:docMk/>
          <pc:sldMk cId="2386358119" sldId="258"/>
        </pc:sldMkLst>
        <pc:spChg chg="mod">
          <ac:chgData name="Анастасия Честухина" userId="91e735597ff7c0f0" providerId="Windows Live" clId="Web-{E2076D69-F7A0-483B-9229-913499942EB4}" dt="2019-01-11T08:35:54.676" v="422" actId="14100"/>
          <ac:spMkLst>
            <pc:docMk/>
            <pc:sldMk cId="2386358119" sldId="258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2076D69-F7A0-483B-9229-913499942EB4}" dt="2019-01-11T08:31:39.643" v="389"/>
          <ac:spMkLst>
            <pc:docMk/>
            <pc:sldMk cId="2386358119" sldId="258"/>
            <ac:spMk id="3" creationId="{00000000-0000-0000-0000-000000000000}"/>
          </ac:spMkLst>
        </pc:spChg>
      </pc:sldChg>
      <pc:sldChg chg="modSp mod setBg">
        <pc:chgData name="Анастасия Честухина" userId="91e735597ff7c0f0" providerId="Windows Live" clId="Web-{E2076D69-F7A0-483B-9229-913499942EB4}" dt="2019-01-11T09:17:24.209" v="571" actId="14100"/>
        <pc:sldMkLst>
          <pc:docMk/>
          <pc:sldMk cId="1104450482" sldId="260"/>
        </pc:sldMkLst>
        <pc:spChg chg="mod">
          <ac:chgData name="Анастасия Честухина" userId="91e735597ff7c0f0" providerId="Windows Live" clId="Web-{E2076D69-F7A0-483B-9229-913499942EB4}" dt="2019-01-11T09:17:24.209" v="571" actId="14100"/>
          <ac:spMkLst>
            <pc:docMk/>
            <pc:sldMk cId="1104450482" sldId="260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2076D69-F7A0-483B-9229-913499942EB4}" dt="2019-01-11T08:35:35.488" v="419" actId="14100"/>
          <ac:spMkLst>
            <pc:docMk/>
            <pc:sldMk cId="1104450482" sldId="260"/>
            <ac:spMk id="3" creationId="{00000000-0000-0000-0000-000000000000}"/>
          </ac:spMkLst>
        </pc:spChg>
      </pc:sldChg>
      <pc:sldChg chg="modSp mod setBg">
        <pc:chgData name="Анастасия Честухина" userId="91e735597ff7c0f0" providerId="Windows Live" clId="Web-{E2076D69-F7A0-483B-9229-913499942EB4}" dt="2019-01-11T08:44:29.336" v="462" actId="1076"/>
        <pc:sldMkLst>
          <pc:docMk/>
          <pc:sldMk cId="1149242630" sldId="261"/>
        </pc:sldMkLst>
        <pc:spChg chg="mod">
          <ac:chgData name="Анастасия Честухина" userId="91e735597ff7c0f0" providerId="Windows Live" clId="Web-{E2076D69-F7A0-483B-9229-913499942EB4}" dt="2019-01-11T08:44:29.336" v="462" actId="1076"/>
          <ac:spMkLst>
            <pc:docMk/>
            <pc:sldMk cId="1149242630" sldId="261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2076D69-F7A0-483B-9229-913499942EB4}" dt="2019-01-11T08:44:22.164" v="461" actId="1076"/>
          <ac:spMkLst>
            <pc:docMk/>
            <pc:sldMk cId="1149242630" sldId="261"/>
            <ac:spMk id="3" creationId="{00000000-0000-0000-0000-000000000000}"/>
          </ac:spMkLst>
        </pc:spChg>
      </pc:sldChg>
      <pc:sldChg chg="modSp">
        <pc:chgData name="Анастасия Честухина" userId="91e735597ff7c0f0" providerId="Windows Live" clId="Web-{E2076D69-F7A0-483B-9229-913499942EB4}" dt="2019-01-11T08:12:01.650" v="149" actId="1076"/>
        <pc:sldMkLst>
          <pc:docMk/>
          <pc:sldMk cId="1093006329" sldId="263"/>
        </pc:sldMkLst>
        <pc:spChg chg="mod">
          <ac:chgData name="Анастасия Честухина" userId="91e735597ff7c0f0" providerId="Windows Live" clId="Web-{E2076D69-F7A0-483B-9229-913499942EB4}" dt="2019-01-11T08:08:21.742" v="88" actId="1076"/>
          <ac:spMkLst>
            <pc:docMk/>
            <pc:sldMk cId="1093006329" sldId="263"/>
            <ac:spMk id="2" creationId="{00000000-0000-0000-0000-000000000000}"/>
          </ac:spMkLst>
        </pc:spChg>
        <pc:spChg chg="mod">
          <ac:chgData name="Анастасия Честухина" userId="91e735597ff7c0f0" providerId="Windows Live" clId="Web-{E2076D69-F7A0-483B-9229-913499942EB4}" dt="2019-01-11T08:12:01.650" v="149" actId="1076"/>
          <ac:spMkLst>
            <pc:docMk/>
            <pc:sldMk cId="1093006329" sldId="263"/>
            <ac:spMk id="3" creationId="{00000000-0000-0000-0000-000000000000}"/>
          </ac:spMkLst>
        </pc:spChg>
      </pc:sldChg>
      <pc:sldChg chg="addSp delSp modSp mod setBg">
        <pc:chgData name="Анастасия Честухина" userId="91e735597ff7c0f0" providerId="Windows Live" clId="Web-{E2076D69-F7A0-483B-9229-913499942EB4}" dt="2019-01-11T09:15:58.865" v="570" actId="1076"/>
        <pc:sldMkLst>
          <pc:docMk/>
          <pc:sldMk cId="4030442315" sldId="264"/>
        </pc:sldMkLst>
        <pc:spChg chg="mod">
          <ac:chgData name="Анастасия Честухина" userId="91e735597ff7c0f0" providerId="Windows Live" clId="Web-{E2076D69-F7A0-483B-9229-913499942EB4}" dt="2019-01-11T09:15:58.865" v="570" actId="1076"/>
          <ac:spMkLst>
            <pc:docMk/>
            <pc:sldMk cId="4030442315" sldId="264"/>
            <ac:spMk id="2" creationId="{00000000-0000-0000-0000-000000000000}"/>
          </ac:spMkLst>
        </pc:spChg>
        <pc:spChg chg="del mod">
          <ac:chgData name="Анастасия Честухина" userId="91e735597ff7c0f0" providerId="Windows Live" clId="Web-{E2076D69-F7A0-483B-9229-913499942EB4}" dt="2019-01-11T09:14:05.209" v="542"/>
          <ac:spMkLst>
            <pc:docMk/>
            <pc:sldMk cId="4030442315" sldId="264"/>
            <ac:spMk id="3" creationId="{00000000-0000-0000-0000-000000000000}"/>
          </ac:spMkLst>
        </pc:spChg>
        <pc:spChg chg="add mod">
          <ac:chgData name="Анастасия Честухина" userId="91e735597ff7c0f0" providerId="Windows Live" clId="Web-{E2076D69-F7A0-483B-9229-913499942EB4}" dt="2019-01-11T09:15:55.521" v="569" actId="1076"/>
          <ac:spMkLst>
            <pc:docMk/>
            <pc:sldMk cId="4030442315" sldId="264"/>
            <ac:spMk id="12" creationId="{7A2A4F8D-CDAA-49D1-86E0-8B5B309F7CB0}"/>
          </ac:spMkLst>
        </pc:spChg>
        <pc:picChg chg="add del mod ord">
          <ac:chgData name="Анастасия Честухина" userId="91e735597ff7c0f0" providerId="Windows Live" clId="Web-{E2076D69-F7A0-483B-9229-913499942EB4}" dt="2019-01-11T09:09:25.865" v="495"/>
          <ac:picMkLst>
            <pc:docMk/>
            <pc:sldMk cId="4030442315" sldId="264"/>
            <ac:picMk id="5" creationId="{9BE20C1B-4ADD-4AB2-898B-223E507E1F37}"/>
          </ac:picMkLst>
        </pc:picChg>
        <pc:picChg chg="add del mod">
          <ac:chgData name="Анастасия Честухина" userId="91e735597ff7c0f0" providerId="Windows Live" clId="Web-{E2076D69-F7A0-483B-9229-913499942EB4}" dt="2019-01-11T09:11:02.162" v="506"/>
          <ac:picMkLst>
            <pc:docMk/>
            <pc:sldMk cId="4030442315" sldId="264"/>
            <ac:picMk id="8" creationId="{30AD960C-AE3A-4473-A39A-3C9727DB7C4D}"/>
          </ac:picMkLst>
        </pc:picChg>
        <pc:picChg chg="add mod ord">
          <ac:chgData name="Анастасия Честухина" userId="91e735597ff7c0f0" providerId="Windows Live" clId="Web-{E2076D69-F7A0-483B-9229-913499942EB4}" dt="2019-01-11T09:11:54.162" v="512" actId="1076"/>
          <ac:picMkLst>
            <pc:docMk/>
            <pc:sldMk cId="4030442315" sldId="264"/>
            <ac:picMk id="10" creationId="{5F599B37-BA18-4D9E-97EF-138E6145E244}"/>
          </ac:picMkLst>
        </pc:picChg>
      </pc:sldChg>
      <pc:sldChg chg="modSp add ord replId">
        <pc:chgData name="Анастасия Честухина" userId="91e735597ff7c0f0" providerId="Windows Live" clId="Web-{E2076D69-F7A0-483B-9229-913499942EB4}" dt="2019-01-11T08:15:48.652" v="258" actId="14100"/>
        <pc:sldMkLst>
          <pc:docMk/>
          <pc:sldMk cId="113493611" sldId="265"/>
        </pc:sldMkLst>
        <pc:spChg chg="mod">
          <ac:chgData name="Анастасия Честухина" userId="91e735597ff7c0f0" providerId="Windows Live" clId="Web-{E2076D69-F7A0-483B-9229-913499942EB4}" dt="2019-01-11T08:15:48.652" v="258" actId="14100"/>
          <ac:spMkLst>
            <pc:docMk/>
            <pc:sldMk cId="113493611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053" y="1452710"/>
            <a:ext cx="6065169" cy="197797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Как успокоить недовольного родителя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5624946"/>
            <a:ext cx="340821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Выполнила: Кабина И.В., методист СП «Детский сад №1» ГБОУ СОШ №5 г. Сызрани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DAE52B12-65FD-4EDC-936F-7EFC6A9F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0" y="0"/>
            <a:ext cx="8993360" cy="6631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0984" y="415082"/>
            <a:ext cx="5943447" cy="7184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3. Тайм-аут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0399" y="1654057"/>
            <a:ext cx="5457332" cy="485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latin typeface="Arial"/>
                <a:cs typeface="Arial"/>
              </a:rPr>
              <a:t>Иногда во время конфликта нужно взять паузу. </a:t>
            </a:r>
            <a:endParaRPr lang="ru-RU" sz="2800" dirty="0" smtClean="0">
              <a:latin typeface="Arial"/>
              <a:cs typeface="Arial"/>
            </a:endParaRPr>
          </a:p>
          <a:p>
            <a:r>
              <a:rPr lang="ru-RU" sz="2800" dirty="0" smtClean="0">
                <a:latin typeface="Arial"/>
                <a:cs typeface="Arial"/>
              </a:rPr>
              <a:t>Бывает </a:t>
            </a:r>
            <a:r>
              <a:rPr lang="ru-RU" sz="2800" dirty="0">
                <a:latin typeface="Arial"/>
                <a:cs typeface="Arial"/>
              </a:rPr>
              <a:t>достаточно даже нескольких минут. </a:t>
            </a:r>
            <a:endParaRPr lang="ru-RU" sz="2800" dirty="0" smtClean="0">
              <a:latin typeface="Arial"/>
              <a:cs typeface="Arial"/>
            </a:endParaRPr>
          </a:p>
          <a:p>
            <a:r>
              <a:rPr lang="ru-RU" sz="2800" dirty="0" smtClean="0">
                <a:latin typeface="Arial"/>
                <a:cs typeface="Arial"/>
              </a:rPr>
              <a:t>Можно </a:t>
            </a:r>
            <a:r>
              <a:rPr lang="ru-RU" sz="2800" dirty="0">
                <a:latin typeface="Arial"/>
                <a:cs typeface="Arial"/>
              </a:rPr>
              <a:t>перенести разговор на час или на другой день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Но этим приемом нельзя увлекаться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Если родитель решит, что вы его избегаете, конфликт обострится.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E97927-0D82-40FD-B5E2-74BA5BD09603}"/>
              </a:ext>
            </a:extLst>
          </p:cNvPr>
          <p:cNvSpPr/>
          <p:nvPr/>
        </p:nvSpPr>
        <p:spPr>
          <a:xfrm>
            <a:off x="2420" y="2419"/>
            <a:ext cx="9139160" cy="68168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4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DAE52B12-65FD-4EDC-936F-7EFC6A9F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" y="80130"/>
            <a:ext cx="8993360" cy="66316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1820" y="1204791"/>
            <a:ext cx="5943447" cy="7184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3. Тайм-аут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0572" y="2873258"/>
            <a:ext cx="5457332" cy="29526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latin typeface="Arial Black"/>
                <a:cs typeface="Arial"/>
              </a:rPr>
              <a:t>Почему это работает</a:t>
            </a:r>
            <a:endParaRPr lang="ru-RU" sz="28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ru-RU" sz="2800" dirty="0">
                <a:latin typeface="Arial"/>
                <a:cs typeface="Arial"/>
              </a:rPr>
              <a:t>Тайм-аут позволяет не принимать решение сгоряча. </a:t>
            </a:r>
          </a:p>
          <a:p>
            <a:pPr marL="342900" indent="-342900">
              <a:buChar char="•"/>
            </a:pPr>
            <a:r>
              <a:rPr lang="ru-RU" sz="2800" dirty="0">
                <a:latin typeface="Arial"/>
                <a:cs typeface="Arial"/>
              </a:rPr>
              <a:t>У вас появляется время продумать стратегию решения проблемы.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E97927-0D82-40FD-B5E2-74BA5BD09603}"/>
              </a:ext>
            </a:extLst>
          </p:cNvPr>
          <p:cNvSpPr/>
          <p:nvPr/>
        </p:nvSpPr>
        <p:spPr>
          <a:xfrm>
            <a:off x="2420" y="2419"/>
            <a:ext cx="9139160" cy="68168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65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3667" y="1146706"/>
            <a:ext cx="5745239" cy="52117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400" dirty="0">
              <a:solidFill>
                <a:schemeClr val="bg1"/>
              </a:solidFill>
              <a:latin typeface="Arial Black"/>
              <a:cs typeface="Arial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Фразы, чтобы взять тайм-аут:</a:t>
            </a:r>
            <a:r>
              <a:rPr lang="ru-RU" sz="2400" b="1" dirty="0">
                <a:solidFill>
                  <a:schemeClr val="bg1"/>
                </a:solidFill>
                <a:latin typeface="Arial Black"/>
                <a:cs typeface="Arial"/>
              </a:rPr>
              <a:t> </a:t>
            </a:r>
            <a:endParaRPr lang="en-US" sz="2400" b="1">
              <a:solidFill>
                <a:schemeClr val="bg1"/>
              </a:solidFill>
              <a:latin typeface="Arial Black"/>
              <a:cs typeface="Arial"/>
            </a:endParaRPr>
          </a:p>
          <a:p>
            <a:endParaRPr lang="ru-RU" sz="2400" b="1" dirty="0">
              <a:solidFill>
                <a:schemeClr val="bg1"/>
              </a:solidFill>
              <a:latin typeface="Arial Black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Давайте сделаем перерыв и после него поищем решение.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Давайте на некоторое время отложим обсуждение этого и поговорим о... (чем-то, что имеет отношение к ситуации, но не самое острое в ней).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FEFD39-7F77-43C1-841E-DD4686C6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5" y="6471368"/>
            <a:ext cx="2743200" cy="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00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Изображение выглядит как силуэ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F599B37-BA18-4D9E-97EF-138E6145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" y="613417"/>
            <a:ext cx="4857420" cy="6067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3983" y="781459"/>
            <a:ext cx="4930803" cy="1168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4. Нейтрализация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2A4F8D-CDAA-49D1-86E0-8B5B309F7CB0}"/>
              </a:ext>
            </a:extLst>
          </p:cNvPr>
          <p:cNvSpPr txBox="1"/>
          <p:nvPr/>
        </p:nvSpPr>
        <p:spPr>
          <a:xfrm>
            <a:off x="4003964" y="2384565"/>
            <a:ext cx="4959927" cy="4226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Arial"/>
                <a:cs typeface="Arial"/>
              </a:rPr>
              <a:t>Успокоить родителя можно с помощью нейролингвистического </a:t>
            </a:r>
            <a:endParaRPr lang="ru-RU" sz="2800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/>
                <a:cs typeface="Arial"/>
              </a:rPr>
              <a:t>программирования</a:t>
            </a:r>
            <a:r>
              <a:rPr lang="ru-RU" sz="2800" dirty="0">
                <a:latin typeface="Arial"/>
                <a:cs typeface="Arial"/>
              </a:rPr>
              <a:t>. </a:t>
            </a:r>
            <a:endParaRPr lang="ru-RU" sz="2800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/>
                <a:cs typeface="Arial"/>
              </a:rPr>
              <a:t>Для </a:t>
            </a:r>
            <a:r>
              <a:rPr lang="ru-RU" sz="2800" dirty="0">
                <a:latin typeface="Arial"/>
                <a:cs typeface="Arial"/>
              </a:rPr>
              <a:t>этого нужно переключить его внимание на другой канал информации - зрительный, слуховой или тактильный.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9F92CD-4DA6-4E52-814C-CF6CA673FF5D}"/>
              </a:ext>
            </a:extLst>
          </p:cNvPr>
          <p:cNvSpPr/>
          <p:nvPr/>
        </p:nvSpPr>
        <p:spPr>
          <a:xfrm>
            <a:off x="2420" y="2419"/>
            <a:ext cx="9139160" cy="68531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4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Изображение выглядит как силуэ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F599B37-BA18-4D9E-97EF-138E6145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" y="613417"/>
            <a:ext cx="4857420" cy="6067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3983" y="781459"/>
            <a:ext cx="4930803" cy="1168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4. Нейтрализация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2A4F8D-CDAA-49D1-86E0-8B5B309F7CB0}"/>
              </a:ext>
            </a:extLst>
          </p:cNvPr>
          <p:cNvSpPr txBox="1"/>
          <p:nvPr/>
        </p:nvSpPr>
        <p:spPr>
          <a:xfrm>
            <a:off x="3851563" y="2696292"/>
            <a:ext cx="5164321" cy="3063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Arial Black"/>
                <a:cs typeface="Arial"/>
              </a:rPr>
              <a:t>Почему это работает</a:t>
            </a:r>
            <a:endParaRPr lang="en-US" sz="2800" dirty="0">
              <a:latin typeface="Arial Black"/>
              <a:cs typeface="Arial"/>
            </a:endParaRP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800" dirty="0">
                <a:latin typeface="Arial"/>
                <a:cs typeface="Arial"/>
              </a:rPr>
              <a:t>Человек отвлечется на изменение, которое уловят органы чувств. </a:t>
            </a:r>
          </a:p>
          <a:p>
            <a:pPr marL="342900" indent="-342900" algn="ctr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u-RU" sz="2800" dirty="0">
                <a:latin typeface="Arial"/>
                <a:cs typeface="Arial"/>
              </a:rPr>
              <a:t>Это регулирует уровень негативных эмоций у спорщика.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9F92CD-4DA6-4E52-814C-CF6CA673FF5D}"/>
              </a:ext>
            </a:extLst>
          </p:cNvPr>
          <p:cNvSpPr/>
          <p:nvPr/>
        </p:nvSpPr>
        <p:spPr>
          <a:xfrm>
            <a:off x="2420" y="2419"/>
            <a:ext cx="9139160" cy="68531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12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4143" y="1025754"/>
            <a:ext cx="6277430" cy="46432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4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Для нейтрализации помогут действия: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 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 Black"/>
              <a:cs typeface="Arial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/>
              <a:cs typeface="Arial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Уроните на пол карандаш.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l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Включите или выключите свет.</a:t>
            </a:r>
          </a:p>
          <a:p>
            <a:pPr marL="285750" indent="-285750" algn="l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Откройте окно.</a:t>
            </a:r>
          </a:p>
          <a:p>
            <a:pPr marL="285750" indent="-285750" algn="l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Закашляйтесь.</a:t>
            </a:r>
          </a:p>
          <a:p>
            <a:pPr marL="285750" indent="-285750" algn="l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Смените громкость или темп своей 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1349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0843" y="1207189"/>
            <a:ext cx="5183503" cy="434334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Arial"/>
                <a:cs typeface="Arial"/>
              </a:rPr>
              <a:t>Во время вашего рабочего дня у одного из детей пропала </a:t>
            </a:r>
            <a:r>
              <a:rPr lang="ru-RU" sz="2800" i="1" dirty="0" smtClean="0">
                <a:solidFill>
                  <a:schemeClr val="bg1"/>
                </a:solidFill>
                <a:latin typeface="Arial"/>
                <a:cs typeface="Arial"/>
              </a:rPr>
              <a:t>книга, игрушка….</a:t>
            </a:r>
            <a:r>
              <a:rPr lang="ru-RU" sz="2800" i="1" dirty="0">
                <a:solidFill>
                  <a:schemeClr val="bg1"/>
                </a:solidFill>
                <a:latin typeface="Arial"/>
                <a:cs typeface="Arial"/>
              </a:rPr>
              <a:t>  В течение дня вы несколько раз оставляли детей под присмотром </a:t>
            </a:r>
            <a:r>
              <a:rPr lang="ru-RU" sz="2800" i="1" dirty="0" smtClean="0">
                <a:solidFill>
                  <a:schemeClr val="bg1"/>
                </a:solidFill>
                <a:latin typeface="Arial"/>
                <a:cs typeface="Arial"/>
              </a:rPr>
              <a:t>няни. Родители </a:t>
            </a:r>
            <a:r>
              <a:rPr lang="ru-RU" sz="2800" i="1" dirty="0">
                <a:solidFill>
                  <a:schemeClr val="bg1"/>
                </a:solidFill>
                <a:latin typeface="Arial"/>
                <a:cs typeface="Arial"/>
              </a:rPr>
              <a:t>ребенка приходят к вам с претензией, что пропажа - ваша вина, так как вы не следили за группой.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E13E64-9BC8-4533-A11B-03B36DE25437}"/>
              </a:ext>
            </a:extLst>
          </p:cNvPr>
          <p:cNvSpPr txBox="1"/>
          <p:nvPr/>
        </p:nvSpPr>
        <p:spPr>
          <a:xfrm>
            <a:off x="602617" y="115383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"/>
              </a:rPr>
              <a:t>Ситуация:</a:t>
            </a:r>
          </a:p>
        </p:txBody>
      </p:sp>
    </p:spTree>
    <p:extLst>
      <p:ext uri="{BB962C8B-B14F-4D97-AF65-F5344CB8AC3E}">
        <p14:creationId xmlns:p14="http://schemas.microsoft.com/office/powerpoint/2010/main" xmlns="" val="116260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618" y="1757907"/>
            <a:ext cx="7380445" cy="309643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6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Arial"/>
                <a:cs typeface="Arial"/>
              </a:rPr>
              <a:t>Что сделаете ВЫ, </a:t>
            </a:r>
            <a:r>
              <a:rPr lang="ru-RU" sz="2800" b="1" i="1" dirty="0">
                <a:solidFill>
                  <a:schemeClr val="bg1"/>
                </a:solidFill>
                <a:latin typeface="Arial"/>
                <a:cs typeface="Arial"/>
              </a:rPr>
              <a:t>чтобы сгладить этот </a:t>
            </a:r>
            <a:r>
              <a:rPr lang="ru-RU" sz="2800" b="1" i="1" dirty="0" smtClean="0">
                <a:solidFill>
                  <a:schemeClr val="bg1"/>
                </a:solidFill>
                <a:latin typeface="Arial"/>
                <a:cs typeface="Arial"/>
              </a:rPr>
              <a:t>конфликт?</a:t>
            </a:r>
            <a:endParaRPr lang="ru-RU" sz="28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41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0815" y="871299"/>
            <a:ext cx="6395515" cy="7622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1. Сочувствие 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0391" y="2481142"/>
            <a:ext cx="5915791" cy="25973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Arial"/>
                <a:cs typeface="Arial"/>
              </a:rPr>
              <a:t>Ваша задача - помочь родителю избавиться от негативных эмоций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Сочувственно выслушайте его.  </a:t>
            </a:r>
            <a:endParaRPr lang="ru-RU" sz="2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Arial"/>
                <a:cs typeface="Arial"/>
              </a:rPr>
              <a:t>Не </a:t>
            </a:r>
            <a:r>
              <a:rPr lang="ru-RU" sz="2800" dirty="0">
                <a:latin typeface="Arial"/>
                <a:cs typeface="Arial"/>
              </a:rPr>
              <a:t>пытайтесь оправдаться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Это успокоит родителя. 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134422-709D-4775-9901-617F24B2D77B}"/>
              </a:ext>
            </a:extLst>
          </p:cNvPr>
          <p:cNvSpPr/>
          <p:nvPr/>
        </p:nvSpPr>
        <p:spPr>
          <a:xfrm>
            <a:off x="2420" y="2419"/>
            <a:ext cx="9139160" cy="68168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35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0815" y="871299"/>
            <a:ext cx="6395515" cy="7622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1. Сочувствие 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873" y="2003161"/>
            <a:ext cx="5893388" cy="32519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400" dirty="0">
              <a:latin typeface="Arial"/>
              <a:cs typeface="Arial"/>
            </a:endParaRPr>
          </a:p>
          <a:p>
            <a:r>
              <a:rPr lang="ru-RU" sz="3200" dirty="0">
                <a:latin typeface="Arial Black"/>
                <a:cs typeface="Arial"/>
              </a:rPr>
              <a:t>Почему это работает</a:t>
            </a:r>
          </a:p>
          <a:p>
            <a:pPr marL="342900" indent="-342900" algn="just">
              <a:buChar char="•"/>
            </a:pPr>
            <a:r>
              <a:rPr lang="ru-RU" sz="2800" dirty="0">
                <a:latin typeface="Arial"/>
                <a:cs typeface="Arial"/>
              </a:rPr>
              <a:t>Сочувствие создает пространство диалога. </a:t>
            </a:r>
          </a:p>
          <a:p>
            <a:pPr marL="342900" indent="-342900" algn="just">
              <a:buChar char="•"/>
            </a:pPr>
            <a:r>
              <a:rPr lang="ru-RU" sz="2800" dirty="0">
                <a:latin typeface="Arial"/>
                <a:cs typeface="Arial"/>
              </a:rPr>
              <a:t>Ваше участие поможет собеседнику высказаться. </a:t>
            </a:r>
            <a:endParaRPr lang="ru-RU" sz="2800" dirty="0">
              <a:cs typeface="Calibri" panose="020F0502020204030204"/>
            </a:endParaRPr>
          </a:p>
        </p:txBody>
      </p:sp>
      <p:pic>
        <p:nvPicPr>
          <p:cNvPr id="9" name="Рисунок 7" descr="Изображение выглядит как объект, небо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2B91E59-241B-4691-A148-0BEE36ECB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" y="6507654"/>
            <a:ext cx="2743200" cy="3499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134422-709D-4775-9901-617F24B2D77B}"/>
              </a:ext>
            </a:extLst>
          </p:cNvPr>
          <p:cNvSpPr/>
          <p:nvPr/>
        </p:nvSpPr>
        <p:spPr>
          <a:xfrm>
            <a:off x="2420" y="2419"/>
            <a:ext cx="9139160" cy="681687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21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2047" y="1146705"/>
            <a:ext cx="5962954" cy="45223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ru-RU" sz="22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Используйте фразы сочувствия: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</a:p>
          <a:p>
            <a:pPr algn="just"/>
            <a:endParaRPr lang="ru-RU" sz="22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Я вас полностью понимаю.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Говорите все, мне важно это знать. 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Да, это очень серьезно.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Я на вашей стороне. Помогите мне вас понять.</a:t>
            </a:r>
            <a:endParaRPr lang="en-US" sz="2400" i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Чем я могу помочь прямо сейчас?</a:t>
            </a:r>
          </a:p>
        </p:txBody>
      </p:sp>
    </p:spTree>
    <p:extLst>
      <p:ext uri="{BB962C8B-B14F-4D97-AF65-F5344CB8AC3E}">
        <p14:creationId xmlns:p14="http://schemas.microsoft.com/office/powerpoint/2010/main" xmlns="" val="16930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427" y="731121"/>
            <a:ext cx="6594845" cy="1045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2. Психологическое айкидо </a:t>
            </a:r>
            <a:endParaRPr lang="ru-RU" sz="3200">
              <a:solidFill>
                <a:schemeClr val="accent1">
                  <a:lumMod val="75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4916" y="2714484"/>
            <a:ext cx="5683572" cy="25668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latin typeface="Arial"/>
                <a:cs typeface="Arial"/>
              </a:rPr>
              <a:t>Вы немедленно соглашаетесь с доводами и критикой оппонента, даже критикуете себя сами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Повторите то, что говорит родитель, согласитесь с его негативными оценками.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E27477-4836-4432-A7BA-7EE81AD25251}"/>
              </a:ext>
            </a:extLst>
          </p:cNvPr>
          <p:cNvSpPr/>
          <p:nvPr/>
        </p:nvSpPr>
        <p:spPr>
          <a:xfrm>
            <a:off x="2419" y="2419"/>
            <a:ext cx="9139161" cy="68531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45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427" y="731121"/>
            <a:ext cx="6594845" cy="1045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Calibri Light"/>
              </a:rPr>
              <a:t>Прием 2. Психологическое айкидо </a:t>
            </a:r>
            <a:endParaRPr lang="ru-RU" sz="3200">
              <a:solidFill>
                <a:schemeClr val="accent1">
                  <a:lumMod val="75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0780" y="2278066"/>
            <a:ext cx="5143245" cy="37513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latin typeface="Arial Black"/>
                <a:cs typeface="Arial"/>
              </a:rPr>
              <a:t>Почему это работает </a:t>
            </a:r>
            <a:endParaRPr lang="ru-RU" sz="2400" dirty="0">
              <a:latin typeface="Arial"/>
              <a:cs typeface="Arial"/>
            </a:endParaRPr>
          </a:p>
          <a:p>
            <a:pPr marL="342900" indent="-342900" algn="just">
              <a:buChar char="•"/>
            </a:pPr>
            <a:r>
              <a:rPr lang="ru-RU" sz="2800" dirty="0">
                <a:latin typeface="Arial"/>
                <a:cs typeface="Arial"/>
              </a:rPr>
              <a:t>Согласие в конфликте обезоруживает спорщика. </a:t>
            </a:r>
          </a:p>
          <a:p>
            <a:pPr marL="342900" indent="-342900" algn="just">
              <a:buChar char="•"/>
            </a:pPr>
            <a:r>
              <a:rPr lang="ru-RU" sz="2800" dirty="0">
                <a:latin typeface="Arial"/>
                <a:cs typeface="Arial"/>
              </a:rPr>
              <a:t>Родитель увидит в вас  человека, который признает его правоту</a:t>
            </a:r>
            <a:r>
              <a:rPr lang="ru-RU" sz="2800" dirty="0" smtClean="0">
                <a:latin typeface="Arial"/>
                <a:cs typeface="Arial"/>
              </a:rPr>
              <a:t>.</a:t>
            </a:r>
          </a:p>
          <a:p>
            <a:pPr marL="342900" indent="-342900" algn="just">
              <a:buChar char="•"/>
            </a:pP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Это главное условие для дальнейшего диалога.</a:t>
            </a:r>
            <a:endParaRPr lang="ru-RU" sz="2800" dirty="0">
              <a:cs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E27477-4836-4432-A7BA-7EE81AD25251}"/>
              </a:ext>
            </a:extLst>
          </p:cNvPr>
          <p:cNvSpPr/>
          <p:nvPr/>
        </p:nvSpPr>
        <p:spPr>
          <a:xfrm>
            <a:off x="2419" y="2419"/>
            <a:ext cx="9139161" cy="68531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99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237" y="953182"/>
            <a:ext cx="5805715" cy="503033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/>
              <a:cs typeface="Arial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Используйте фразы психологического айкидо: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"/>
              </a:rPr>
              <a:t> 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 Black"/>
              <a:cs typeface="Arial"/>
            </a:endParaRPr>
          </a:p>
          <a:p>
            <a:pPr algn="just"/>
            <a:endParaRPr lang="ru-RU" sz="2200" dirty="0">
              <a:solidFill>
                <a:schemeClr val="accent1">
                  <a:lumMod val="75000"/>
                </a:schemeClr>
              </a:solidFill>
              <a:latin typeface="Arial Black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Это моя ошибка</a:t>
            </a:r>
            <a:r>
              <a:rPr lang="ru-RU" sz="2400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2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Вам есть, из-за чего злиться.</a:t>
            </a:r>
            <a:endParaRPr lang="en-US" sz="2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Я к вам иду, чтобы вы меня поругали.</a:t>
            </a:r>
            <a:endParaRPr lang="en-US" sz="2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ru-RU" sz="2400" i="1" dirty="0">
                <a:solidFill>
                  <a:schemeClr val="bg1"/>
                </a:solidFill>
                <a:latin typeface="Arial"/>
                <a:cs typeface="Arial"/>
              </a:rPr>
              <a:t>Это потому, что я... (называете свой недостаток)</a:t>
            </a:r>
          </a:p>
        </p:txBody>
      </p:sp>
    </p:spTree>
    <p:extLst>
      <p:ext uri="{BB962C8B-B14F-4D97-AF65-F5344CB8AC3E}">
        <p14:creationId xmlns:p14="http://schemas.microsoft.com/office/powerpoint/2010/main" xmlns="" val="1168746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успокоить недовольного родителя</vt:lpstr>
      <vt:lpstr>Слайд 2</vt:lpstr>
      <vt:lpstr>Слайд 3</vt:lpstr>
      <vt:lpstr>Прием 1. Сочувствие </vt:lpstr>
      <vt:lpstr>Прием 1. Сочувствие </vt:lpstr>
      <vt:lpstr>Слайд 6</vt:lpstr>
      <vt:lpstr>Прием 2. Психологическое айкидо </vt:lpstr>
      <vt:lpstr>Прием 2. Психологическое айкидо </vt:lpstr>
      <vt:lpstr>Слайд 9</vt:lpstr>
      <vt:lpstr>Прием 3. Тайм-аут</vt:lpstr>
      <vt:lpstr>Прием 3. Тайм-аут</vt:lpstr>
      <vt:lpstr>Слайд 12</vt:lpstr>
      <vt:lpstr>Прием 4. Нейтрализация</vt:lpstr>
      <vt:lpstr>Прием 4. Нейтрализация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1222</cp:revision>
  <dcterms:created xsi:type="dcterms:W3CDTF">2012-07-30T23:42:41Z</dcterms:created>
  <dcterms:modified xsi:type="dcterms:W3CDTF">2021-03-26T07:23:29Z</dcterms:modified>
</cp:coreProperties>
</file>