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laoblogger.com/image-post/113673-clipart-winter-tree-border-1.jpg.html" TargetMode="External"/><Relationship Id="rId3" Type="http://schemas.openxmlformats.org/officeDocument/2006/relationships/hyperlink" Target="http://www.easyfreeclipart.com/dark-blue-snowflake-winter-and-christmas-symbol-3d-image-clipart-1290039.html" TargetMode="External"/><Relationship Id="rId7" Type="http://schemas.openxmlformats.org/officeDocument/2006/relationships/hyperlink" Target="https://ds03.infourok.ru/uploads/ex/0ff5/00037edc-f6f3bfa9/img3.jpg" TargetMode="External"/><Relationship Id="rId2" Type="http://schemas.openxmlformats.org/officeDocument/2006/relationships/hyperlink" Target="http://www.2photo.ru/uploads/posts/4268/20081230/unknown/30_12_2008_0895861001230666257_unknow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rtinki.info/tags/%D0%A1%D0%BD%D0%B5%D0%B6%D0%B8%D0%BD%D0%BA%D0%B8/" TargetMode="External"/><Relationship Id="rId5" Type="http://schemas.openxmlformats.org/officeDocument/2006/relationships/hyperlink" Target="http://pinstake.com/%D0%BA%D0%B0%D1%80%D1%82%D0%B8%D0%BD%D0%BA%D0%B8-%D0%BF%D0%BE-%D0%B7%D0%B0%D0%BF%D1%80%D0%BE%D1%81%D1%83-%D1%81%D0%BD%D0%B5%D0%B3%D1%83%D1%80%D0%BE%D1%87%D0%BA%D0%B0-%D0%BF%D0%BB%D0%B0%D1%82%D1%8C%D0%B5/" TargetMode="External"/><Relationship Id="rId4" Type="http://schemas.openxmlformats.org/officeDocument/2006/relationships/hyperlink" Target="http://chicagohacksbig.com/frosty-the-snowman-clipart.html" TargetMode="External"/><Relationship Id="rId9" Type="http://schemas.openxmlformats.org/officeDocument/2006/relationships/hyperlink" Target="http://7.obr-rf.ru/?cat=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Компьютерная презентация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фронтальному коррекционному занятию в старшей группе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9541" y="2305615"/>
            <a:ext cx="3970960" cy="1323439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«ЗИМА»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Дуболазова С.Ю., учитель-логопед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Плотникова И.А., учитель-логопед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0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easyfreeclipart.com/1290/dark-blue-snowflake-winter-and-christmas-symbol-3d-image-1290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476672"/>
            <a:ext cx="1797134" cy="1687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icagohacksbig.com/images/free-snowman-clipart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47008"/>
            <a:ext cx="2369079" cy="3055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intelkot.ru/upload/1980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752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2821682" cy="4296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kartinki.info/uploads/posts/2017-01/1483648208_258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90" y="1320313"/>
            <a:ext cx="3344847" cy="4116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liparts.co/cliparts/Bzc/Xd5/BzcXd5MT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5448"/>
            <a:ext cx="1459030" cy="1459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g3.stockfresh.com/files/s/sifis/m/19/733979_stock-photo-little-penguin-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7" y="332656"/>
            <a:ext cx="2395213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97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3.infourok.ru/uploads/ex/0ff5/00037edc-f6f3bfa9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cliparts.co/cliparts/Bzc/Xd5/BzcXd5MT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5448"/>
            <a:ext cx="1459030" cy="1459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26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99208" y="314524"/>
            <a:ext cx="2283272" cy="187220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4722192"/>
            <a:ext cx="2489076" cy="187220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561508" y="1052736"/>
            <a:ext cx="195361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3592712" y="3109416"/>
            <a:ext cx="198740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482480" y="5373216"/>
            <a:ext cx="195361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7938" y="4725144"/>
            <a:ext cx="2725812" cy="187220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48908" y="2581052"/>
            <a:ext cx="2337860" cy="188478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514033" y="2133129"/>
            <a:ext cx="575518" cy="494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48908" y="314524"/>
            <a:ext cx="2448272" cy="187220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053085" y="4405523"/>
            <a:ext cx="575518" cy="494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99208" y="2380469"/>
            <a:ext cx="2362300" cy="2085367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2" descr="http://cliparts.co/cliparts/Bzc/Xd5/BzcXd5MT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5448"/>
            <a:ext cx="1459030" cy="1459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73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3.infourok.ru/uploads/ex/0ff5/00037edc-f6f3bfa9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cliparts.co/cliparts/Bzc/Xd5/BzcXd5MT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5448"/>
            <a:ext cx="1459030" cy="1459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58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hicagohacksbig.com/images/free-snowman-clipart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51844"/>
            <a:ext cx="3150699" cy="4063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"/>
          <p:cNvSpPr/>
          <p:nvPr/>
        </p:nvSpPr>
        <p:spPr>
          <a:xfrm>
            <a:off x="467544" y="332656"/>
            <a:ext cx="1800200" cy="1728192"/>
          </a:xfrm>
          <a:prstGeom prst="star8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" name="3"/>
          <p:cNvSpPr/>
          <p:nvPr/>
        </p:nvSpPr>
        <p:spPr>
          <a:xfrm>
            <a:off x="6948264" y="237688"/>
            <a:ext cx="1800200" cy="1728192"/>
          </a:xfrm>
          <a:prstGeom prst="star8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"/>
          <p:cNvSpPr/>
          <p:nvPr/>
        </p:nvSpPr>
        <p:spPr>
          <a:xfrm>
            <a:off x="626344" y="2395984"/>
            <a:ext cx="1800200" cy="1728192"/>
          </a:xfrm>
          <a:prstGeom prst="star8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4"/>
          <p:cNvSpPr/>
          <p:nvPr/>
        </p:nvSpPr>
        <p:spPr>
          <a:xfrm>
            <a:off x="7100664" y="2263560"/>
            <a:ext cx="1800200" cy="1728192"/>
          </a:xfrm>
          <a:prstGeom prst="star8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2" descr="http://cliparts.co/cliparts/Bzc/Xd5/BzcXd5MT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5448"/>
            <a:ext cx="1459030" cy="1459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4177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75047"/>
            <a:ext cx="83529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Литература:</a:t>
            </a:r>
          </a:p>
          <a:p>
            <a:r>
              <a:rPr lang="ru-RU" sz="1000" dirty="0" err="1" smtClean="0"/>
              <a:t>Нищева</a:t>
            </a:r>
            <a:r>
              <a:rPr lang="ru-RU" sz="1000" dirty="0" smtClean="0"/>
              <a:t> Н.В. Конспекты подгрупповых логопедических занятий в группе компенсирующей направленности ДОО для детей с </a:t>
            </a:r>
            <a:r>
              <a:rPr lang="ru-RU" sz="1000" dirty="0" err="1" smtClean="0"/>
              <a:t>тяжелыми</a:t>
            </a:r>
            <a:r>
              <a:rPr lang="ru-RU" sz="1000" dirty="0" smtClean="0"/>
              <a:t> нарушениями речи с 5 до 6 лет (старшая группа). – СПб.: ООО «Издательство «Детство – Пресс», 2016 г. </a:t>
            </a:r>
          </a:p>
          <a:p>
            <a:r>
              <a:rPr lang="ru-RU" sz="1000" dirty="0" smtClean="0"/>
              <a:t>Иллюстрации:</a:t>
            </a:r>
          </a:p>
          <a:p>
            <a:r>
              <a:rPr lang="ru-RU" sz="1000" dirty="0" smtClean="0"/>
              <a:t>Зимний фон для презентаций: </a:t>
            </a:r>
            <a:r>
              <a:rPr lang="arn-CL" sz="1000" dirty="0" smtClean="0">
                <a:hlinkClick r:id="rId2"/>
              </a:rPr>
              <a:t>http</a:t>
            </a:r>
            <a:r>
              <a:rPr lang="arn-CL" sz="1000" dirty="0">
                <a:hlinkClick r:id="rId2"/>
              </a:rPr>
              <a:t>://</a:t>
            </a:r>
            <a:r>
              <a:rPr lang="arn-CL" sz="1000" dirty="0" smtClean="0">
                <a:hlinkClick r:id="rId2"/>
              </a:rPr>
              <a:t>www.2photo.ru/uploads/posts/4268/20081230/unknown/30_12_2008_0895861001230666257_unknown.jpg</a:t>
            </a:r>
            <a:r>
              <a:rPr lang="ru-RU" sz="1000" dirty="0" smtClean="0"/>
              <a:t>;</a:t>
            </a:r>
          </a:p>
          <a:p>
            <a:r>
              <a:rPr lang="ru-RU" sz="1000" dirty="0" smtClean="0"/>
              <a:t>Снежинка: </a:t>
            </a:r>
            <a:r>
              <a:rPr lang="arn-CL" sz="1000" dirty="0">
                <a:hlinkClick r:id="rId3"/>
              </a:rPr>
              <a:t>http://</a:t>
            </a:r>
            <a:r>
              <a:rPr lang="arn-CL" sz="1000" dirty="0" smtClean="0">
                <a:hlinkClick r:id="rId3"/>
              </a:rPr>
              <a:t>www.easyfreeclipart.com/dark-blue-snowflake-winter-and-christmas-symbol-3d-image-clipart-1290039.html</a:t>
            </a:r>
            <a:r>
              <a:rPr lang="ru-RU" sz="1000" dirty="0" smtClean="0"/>
              <a:t>;</a:t>
            </a:r>
          </a:p>
          <a:p>
            <a:r>
              <a:rPr lang="ru-RU" sz="1000" dirty="0" smtClean="0"/>
              <a:t>Снеговик: </a:t>
            </a:r>
            <a:r>
              <a:rPr lang="arn-CL" sz="1000" dirty="0">
                <a:hlinkClick r:id="rId4"/>
              </a:rPr>
              <a:t>http://</a:t>
            </a:r>
            <a:r>
              <a:rPr lang="arn-CL" sz="1000" dirty="0" smtClean="0">
                <a:hlinkClick r:id="rId4"/>
              </a:rPr>
              <a:t>chicagohacksbig.com/frosty-the-snowman-clipart.html</a:t>
            </a:r>
            <a:r>
              <a:rPr lang="ru-RU" sz="1000" dirty="0" smtClean="0"/>
              <a:t>;</a:t>
            </a:r>
          </a:p>
          <a:p>
            <a:r>
              <a:rPr lang="ru-RU" sz="1000" dirty="0" smtClean="0"/>
              <a:t>Снегурочка: </a:t>
            </a:r>
            <a:r>
              <a:rPr lang="arn-CL" sz="1000" dirty="0">
                <a:hlinkClick r:id="rId5"/>
              </a:rPr>
              <a:t>http://pinstake.com/%D0%BA%D0%B0%D1%80%D1%82%D0%B8%D0%BD%D0%BA%D0%B8-%D0%BF%D0%BE-%D0%B7%D0%B0%D0%BF%D1%80%D0%BE%D1%81%D1%83-%D1%81%D0%BD%D0%B5%D0%B3%D1%83%D1%80%D0%BE%D1%87%D0%BA%D0%B0-%D0%BF%D0%BB%D0%B0%D1%82%D1%8C%D0%B5</a:t>
            </a:r>
            <a:r>
              <a:rPr lang="arn-CL" sz="1000" dirty="0" smtClean="0">
                <a:hlinkClick r:id="rId5"/>
              </a:rPr>
              <a:t>/</a:t>
            </a:r>
            <a:r>
              <a:rPr lang="ru-RU" sz="1000" dirty="0" smtClean="0"/>
              <a:t>;</a:t>
            </a:r>
          </a:p>
          <a:p>
            <a:r>
              <a:rPr lang="ru-RU" sz="1000" dirty="0" smtClean="0"/>
              <a:t>Падающие снежинки: </a:t>
            </a:r>
            <a:r>
              <a:rPr lang="arn-CL" sz="1000" dirty="0">
                <a:hlinkClick r:id="rId6"/>
              </a:rPr>
              <a:t>http://kartinki.info/tags/%D0%A1%D0%BD%D0%B5%D0%B6%D0%B8%D0%BD%D0%BA%D0%B8</a:t>
            </a:r>
            <a:r>
              <a:rPr lang="arn-CL" sz="1000" dirty="0" smtClean="0">
                <a:hlinkClick r:id="rId6"/>
              </a:rPr>
              <a:t>/</a:t>
            </a:r>
            <a:r>
              <a:rPr lang="ru-RU" sz="1000" dirty="0" smtClean="0"/>
              <a:t>;</a:t>
            </a:r>
          </a:p>
          <a:p>
            <a:r>
              <a:rPr lang="ru-RU" sz="1000" dirty="0" smtClean="0"/>
              <a:t>Картина </a:t>
            </a:r>
            <a:r>
              <a:rPr lang="ru-RU" sz="1000" dirty="0" err="1" smtClean="0"/>
              <a:t>М.Пишванова</a:t>
            </a:r>
            <a:r>
              <a:rPr lang="ru-RU" sz="1000" dirty="0" smtClean="0"/>
              <a:t> «В зимнем парке»: </a:t>
            </a:r>
          </a:p>
          <a:p>
            <a:r>
              <a:rPr lang="arn-CL" sz="1000" dirty="0">
                <a:hlinkClick r:id="rId7"/>
              </a:rPr>
              <a:t>https://</a:t>
            </a:r>
            <a:r>
              <a:rPr lang="arn-CL" sz="1000" dirty="0" smtClean="0">
                <a:hlinkClick r:id="rId7"/>
              </a:rPr>
              <a:t>ds03.infourok.ru/uploads/ex/0ff5/00037edc-f6f3bfa9/img3.jpg</a:t>
            </a:r>
            <a:r>
              <a:rPr lang="ru-RU" sz="1000" dirty="0" smtClean="0"/>
              <a:t>;</a:t>
            </a:r>
          </a:p>
          <a:p>
            <a:r>
              <a:rPr lang="ru-RU" sz="1000" dirty="0" smtClean="0"/>
              <a:t>Дерево: </a:t>
            </a:r>
            <a:r>
              <a:rPr lang="arn-CL" sz="1000" dirty="0">
                <a:hlinkClick r:id="rId8"/>
              </a:rPr>
              <a:t>http://</a:t>
            </a:r>
            <a:r>
              <a:rPr lang="arn-CL" sz="1000" dirty="0" smtClean="0">
                <a:hlinkClick r:id="rId8"/>
              </a:rPr>
              <a:t>laoblogger.com/image-post/113673-clipart-winter-tree-border-1.jpg.html</a:t>
            </a:r>
            <a:r>
              <a:rPr lang="ru-RU" sz="1000" dirty="0" smtClean="0"/>
              <a:t>;</a:t>
            </a:r>
          </a:p>
          <a:p>
            <a:r>
              <a:rPr lang="ru-RU" sz="1000" dirty="0" smtClean="0"/>
              <a:t>Кормушка с зимующими птицами: </a:t>
            </a:r>
            <a:r>
              <a:rPr lang="arn-CL" sz="1000" dirty="0">
                <a:hlinkClick r:id="rId9"/>
              </a:rPr>
              <a:t>http://7.obr-rf.ru/?</a:t>
            </a:r>
            <a:r>
              <a:rPr lang="arn-CL" sz="1000" dirty="0" smtClean="0">
                <a:hlinkClick r:id="rId9"/>
              </a:rPr>
              <a:t>cat=7</a:t>
            </a:r>
            <a:r>
              <a:rPr lang="ru-RU" sz="1000" dirty="0" smtClean="0"/>
              <a:t>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8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141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Компьютерная презентация к фронтальному коррекционному занятию в старшей группе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презентация к фронтальному коррекционному занятию </dc:title>
  <cp:lastModifiedBy>Пользователь</cp:lastModifiedBy>
  <cp:revision>33</cp:revision>
  <dcterms:modified xsi:type="dcterms:W3CDTF">2017-12-04T08:22:39Z</dcterms:modified>
</cp:coreProperties>
</file>